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59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C549-EFC9-4E44-82C3-CD7AB43B7BD8}" type="datetimeFigureOut">
              <a:rPr lang="tr-TR" smtClean="0"/>
              <a:t>08.03.2017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DA11-5D36-44BC-9777-0429F16834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9130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C549-EFC9-4E44-82C3-CD7AB43B7BD8}" type="datetimeFigureOut">
              <a:rPr lang="tr-TR" smtClean="0"/>
              <a:t>08.03.2017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DA11-5D36-44BC-9777-0429F16834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1414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C549-EFC9-4E44-82C3-CD7AB43B7BD8}" type="datetimeFigureOut">
              <a:rPr lang="tr-TR" smtClean="0"/>
              <a:t>08.03.2017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DA11-5D36-44BC-9777-0429F16834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1614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C549-EFC9-4E44-82C3-CD7AB43B7BD8}" type="datetimeFigureOut">
              <a:rPr lang="tr-TR" smtClean="0"/>
              <a:t>08.03.2017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DA11-5D36-44BC-9777-0429F16834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2922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C549-EFC9-4E44-82C3-CD7AB43B7BD8}" type="datetimeFigureOut">
              <a:rPr lang="tr-TR" smtClean="0"/>
              <a:t>08.03.2017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DA11-5D36-44BC-9777-0429F16834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7333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C549-EFC9-4E44-82C3-CD7AB43B7BD8}" type="datetimeFigureOut">
              <a:rPr lang="tr-TR" smtClean="0"/>
              <a:t>08.03.2017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DA11-5D36-44BC-9777-0429F16834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2129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C549-EFC9-4E44-82C3-CD7AB43B7BD8}" type="datetimeFigureOut">
              <a:rPr lang="tr-TR" smtClean="0"/>
              <a:t>08.03.2017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DA11-5D36-44BC-9777-0429F16834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5857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C549-EFC9-4E44-82C3-CD7AB43B7BD8}" type="datetimeFigureOut">
              <a:rPr lang="tr-TR" smtClean="0"/>
              <a:t>08.03.2017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DA11-5D36-44BC-9777-0429F16834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1089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C549-EFC9-4E44-82C3-CD7AB43B7BD8}" type="datetimeFigureOut">
              <a:rPr lang="tr-TR" smtClean="0"/>
              <a:t>08.03.2017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DA11-5D36-44BC-9777-0429F16834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8611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C549-EFC9-4E44-82C3-CD7AB43B7BD8}" type="datetimeFigureOut">
              <a:rPr lang="tr-TR" smtClean="0"/>
              <a:t>08.03.2017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DA11-5D36-44BC-9777-0429F16834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6553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FC549-EFC9-4E44-82C3-CD7AB43B7BD8}" type="datetimeFigureOut">
              <a:rPr lang="tr-TR" smtClean="0"/>
              <a:t>08.03.2017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B2DA11-5D36-44BC-9777-0429F16834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41557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FC549-EFC9-4E44-82C3-CD7AB43B7BD8}" type="datetimeFigureOut">
              <a:rPr lang="tr-TR" smtClean="0"/>
              <a:t>08.03.2017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2DA11-5D36-44BC-9777-0429F168345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22269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Dikdörtgen 68"/>
          <p:cNvSpPr/>
          <p:nvPr/>
        </p:nvSpPr>
        <p:spPr>
          <a:xfrm>
            <a:off x="6181030" y="0"/>
            <a:ext cx="4753670" cy="2257836"/>
          </a:xfrm>
          <a:prstGeom prst="rect">
            <a:avLst/>
          </a:prstGeom>
          <a:solidFill>
            <a:schemeClr val="accent4">
              <a:lumMod val="40000"/>
              <a:lumOff val="60000"/>
              <a:alpha val="2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2571185" y="2935245"/>
            <a:ext cx="199176" cy="226337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kış Çizelgesi: El İle İşlem 10"/>
          <p:cNvSpPr/>
          <p:nvPr/>
        </p:nvSpPr>
        <p:spPr>
          <a:xfrm rot="10800000">
            <a:off x="2516864" y="3161581"/>
            <a:ext cx="307817" cy="81481"/>
          </a:xfrm>
          <a:prstGeom prst="flowChartManualOperation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2458490" y="2972419"/>
            <a:ext cx="63373" cy="151988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erbest Form 12"/>
          <p:cNvSpPr/>
          <p:nvPr/>
        </p:nvSpPr>
        <p:spPr>
          <a:xfrm>
            <a:off x="2489703" y="2372008"/>
            <a:ext cx="1711105" cy="1964602"/>
          </a:xfrm>
          <a:custGeom>
            <a:avLst/>
            <a:gdLst>
              <a:gd name="connsiteX0" fmla="*/ 0 w 1711105"/>
              <a:gd name="connsiteY0" fmla="*/ 869133 h 1964602"/>
              <a:gd name="connsiteX1" fmla="*/ 18107 w 1711105"/>
              <a:gd name="connsiteY1" fmla="*/ 0 h 1964602"/>
              <a:gd name="connsiteX2" fmla="*/ 1711105 w 1711105"/>
              <a:gd name="connsiteY2" fmla="*/ 9053 h 1964602"/>
              <a:gd name="connsiteX3" fmla="*/ 1711105 w 1711105"/>
              <a:gd name="connsiteY3" fmla="*/ 1964602 h 1964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1105" h="1964602">
                <a:moveTo>
                  <a:pt x="0" y="869133"/>
                </a:moveTo>
                <a:lnTo>
                  <a:pt x="18107" y="0"/>
                </a:lnTo>
                <a:lnTo>
                  <a:pt x="1711105" y="9053"/>
                </a:lnTo>
                <a:lnTo>
                  <a:pt x="1711105" y="1964602"/>
                </a:lnTo>
              </a:path>
            </a:pathLst>
          </a:cu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Beşgen 13"/>
          <p:cNvSpPr/>
          <p:nvPr/>
        </p:nvSpPr>
        <p:spPr>
          <a:xfrm>
            <a:off x="2495550" y="3911097"/>
            <a:ext cx="999088" cy="271604"/>
          </a:xfrm>
          <a:prstGeom prst="homePlat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chemeClr val="tx1"/>
                </a:solidFill>
              </a:rPr>
              <a:t>Servis suyu</a:t>
            </a:r>
            <a:endParaRPr lang="tr-TR" sz="1200" dirty="0">
              <a:solidFill>
                <a:schemeClr val="tx1"/>
              </a:solidFill>
            </a:endParaRPr>
          </a:p>
        </p:txBody>
      </p:sp>
      <p:sp>
        <p:nvSpPr>
          <p:cNvPr id="15" name="Serbest Form 14"/>
          <p:cNvSpPr/>
          <p:nvPr/>
        </p:nvSpPr>
        <p:spPr>
          <a:xfrm>
            <a:off x="3503692" y="4046899"/>
            <a:ext cx="500524" cy="271604"/>
          </a:xfrm>
          <a:custGeom>
            <a:avLst/>
            <a:gdLst>
              <a:gd name="connsiteX0" fmla="*/ 0 w 497941"/>
              <a:gd name="connsiteY0" fmla="*/ 0 h 271604"/>
              <a:gd name="connsiteX1" fmla="*/ 497941 w 497941"/>
              <a:gd name="connsiteY1" fmla="*/ 0 h 271604"/>
              <a:gd name="connsiteX2" fmla="*/ 479834 w 497941"/>
              <a:gd name="connsiteY2" fmla="*/ 271604 h 271604"/>
              <a:gd name="connsiteX0" fmla="*/ 0 w 509446"/>
              <a:gd name="connsiteY0" fmla="*/ 0 h 271604"/>
              <a:gd name="connsiteX1" fmla="*/ 497941 w 509446"/>
              <a:gd name="connsiteY1" fmla="*/ 0 h 271604"/>
              <a:gd name="connsiteX2" fmla="*/ 508409 w 509446"/>
              <a:gd name="connsiteY2" fmla="*/ 271604 h 271604"/>
              <a:gd name="connsiteX0" fmla="*/ 0 w 500524"/>
              <a:gd name="connsiteY0" fmla="*/ 0 h 271604"/>
              <a:gd name="connsiteX1" fmla="*/ 497941 w 500524"/>
              <a:gd name="connsiteY1" fmla="*/ 0 h 271604"/>
              <a:gd name="connsiteX2" fmla="*/ 498884 w 500524"/>
              <a:gd name="connsiteY2" fmla="*/ 271604 h 271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0524" h="271604">
                <a:moveTo>
                  <a:pt x="0" y="0"/>
                </a:moveTo>
                <a:lnTo>
                  <a:pt x="497941" y="0"/>
                </a:lnTo>
                <a:cubicBezTo>
                  <a:pt x="491905" y="90535"/>
                  <a:pt x="504920" y="181069"/>
                  <a:pt x="498884" y="271604"/>
                </a:cubicBezTo>
              </a:path>
            </a:pathLst>
          </a:cu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Beşgen 33"/>
          <p:cNvSpPr/>
          <p:nvPr/>
        </p:nvSpPr>
        <p:spPr>
          <a:xfrm>
            <a:off x="4689489" y="3573282"/>
            <a:ext cx="869339" cy="271604"/>
          </a:xfrm>
          <a:prstGeom prst="homePlat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chemeClr val="tx1"/>
                </a:solidFill>
              </a:rPr>
              <a:t>polimer</a:t>
            </a:r>
            <a:endParaRPr lang="tr-TR" sz="1200" dirty="0">
              <a:solidFill>
                <a:schemeClr val="tx1"/>
              </a:solidFill>
            </a:endParaRPr>
          </a:p>
        </p:txBody>
      </p:sp>
      <p:sp>
        <p:nvSpPr>
          <p:cNvPr id="37" name="Beşgen 36"/>
          <p:cNvSpPr/>
          <p:nvPr/>
        </p:nvSpPr>
        <p:spPr>
          <a:xfrm>
            <a:off x="10099142" y="4514842"/>
            <a:ext cx="620161" cy="271604"/>
          </a:xfrm>
          <a:prstGeom prst="homePlat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chemeClr val="tx1"/>
                </a:solidFill>
              </a:rPr>
              <a:t>çıkış</a:t>
            </a:r>
            <a:endParaRPr lang="tr-TR" sz="1200" dirty="0">
              <a:solidFill>
                <a:schemeClr val="tx1"/>
              </a:solidFill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865830" y="4472412"/>
            <a:ext cx="3096288" cy="896292"/>
          </a:xfrm>
          <a:prstGeom prst="rect">
            <a:avLst/>
          </a:prstGeom>
          <a:solidFill>
            <a:schemeClr val="lt1">
              <a:alpha val="40000"/>
            </a:schemeClr>
          </a:solidFill>
          <a:ln w="38100"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" name="Grup 3"/>
          <p:cNvGrpSpPr/>
          <p:nvPr/>
        </p:nvGrpSpPr>
        <p:grpSpPr>
          <a:xfrm>
            <a:off x="4200808" y="5133316"/>
            <a:ext cx="307818" cy="99588"/>
            <a:chOff x="4200808" y="5133316"/>
            <a:chExt cx="307818" cy="99588"/>
          </a:xfrm>
        </p:grpSpPr>
        <p:sp>
          <p:nvSpPr>
            <p:cNvPr id="39" name="Oval 38"/>
            <p:cNvSpPr/>
            <p:nvPr/>
          </p:nvSpPr>
          <p:spPr>
            <a:xfrm>
              <a:off x="4200808" y="5133316"/>
              <a:ext cx="153909" cy="9958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Oval 39"/>
            <p:cNvSpPr/>
            <p:nvPr/>
          </p:nvSpPr>
          <p:spPr>
            <a:xfrm>
              <a:off x="4354717" y="5133316"/>
              <a:ext cx="153909" cy="9958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cxnSp>
        <p:nvCxnSpPr>
          <p:cNvPr id="42" name="Düz Bağlayıcı 41"/>
          <p:cNvCxnSpPr>
            <a:stCxn id="40" idx="2"/>
          </p:cNvCxnSpPr>
          <p:nvPr/>
        </p:nvCxnSpPr>
        <p:spPr>
          <a:xfrm flipV="1">
            <a:off x="4354717" y="4336610"/>
            <a:ext cx="0" cy="8465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Grup 4"/>
          <p:cNvGrpSpPr/>
          <p:nvPr/>
        </p:nvGrpSpPr>
        <p:grpSpPr>
          <a:xfrm>
            <a:off x="5251010" y="5133316"/>
            <a:ext cx="307818" cy="99588"/>
            <a:chOff x="5251010" y="5133316"/>
            <a:chExt cx="307818" cy="99588"/>
          </a:xfrm>
        </p:grpSpPr>
        <p:sp>
          <p:nvSpPr>
            <p:cNvPr id="43" name="Oval 42"/>
            <p:cNvSpPr/>
            <p:nvPr/>
          </p:nvSpPr>
          <p:spPr>
            <a:xfrm>
              <a:off x="5251010" y="5133316"/>
              <a:ext cx="153909" cy="9958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Oval 43"/>
            <p:cNvSpPr/>
            <p:nvPr/>
          </p:nvSpPr>
          <p:spPr>
            <a:xfrm>
              <a:off x="5404919" y="5133316"/>
              <a:ext cx="153909" cy="9958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cxnSp>
        <p:nvCxnSpPr>
          <p:cNvPr id="45" name="Düz Bağlayıcı 44"/>
          <p:cNvCxnSpPr>
            <a:stCxn id="44" idx="2"/>
          </p:cNvCxnSpPr>
          <p:nvPr/>
        </p:nvCxnSpPr>
        <p:spPr>
          <a:xfrm flipV="1">
            <a:off x="5404919" y="4336610"/>
            <a:ext cx="0" cy="8465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" name="Grup 5"/>
          <p:cNvGrpSpPr/>
          <p:nvPr/>
        </p:nvGrpSpPr>
        <p:grpSpPr>
          <a:xfrm>
            <a:off x="6274052" y="5133316"/>
            <a:ext cx="307818" cy="99588"/>
            <a:chOff x="6274052" y="5133316"/>
            <a:chExt cx="307818" cy="99588"/>
          </a:xfrm>
        </p:grpSpPr>
        <p:sp>
          <p:nvSpPr>
            <p:cNvPr id="46" name="Oval 45"/>
            <p:cNvSpPr/>
            <p:nvPr/>
          </p:nvSpPr>
          <p:spPr>
            <a:xfrm>
              <a:off x="6274052" y="5133316"/>
              <a:ext cx="153909" cy="9958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Oval 46"/>
            <p:cNvSpPr/>
            <p:nvPr/>
          </p:nvSpPr>
          <p:spPr>
            <a:xfrm>
              <a:off x="6427961" y="5133316"/>
              <a:ext cx="153909" cy="9958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cxnSp>
        <p:nvCxnSpPr>
          <p:cNvPr id="48" name="Düz Bağlayıcı 47"/>
          <p:cNvCxnSpPr>
            <a:stCxn id="47" idx="2"/>
          </p:cNvCxnSpPr>
          <p:nvPr/>
        </p:nvCxnSpPr>
        <p:spPr>
          <a:xfrm flipV="1">
            <a:off x="6427961" y="4336610"/>
            <a:ext cx="0" cy="8465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Altıgen 48"/>
          <p:cNvSpPr/>
          <p:nvPr/>
        </p:nvSpPr>
        <p:spPr>
          <a:xfrm rot="5400000">
            <a:off x="4259655" y="4137434"/>
            <a:ext cx="226337" cy="199176"/>
          </a:xfrm>
          <a:prstGeom prst="hexag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tr-TR" sz="1200" dirty="0" smtClean="0"/>
              <a:t>M</a:t>
            </a:r>
            <a:endParaRPr lang="tr-TR" sz="1200" dirty="0"/>
          </a:p>
        </p:txBody>
      </p:sp>
      <p:sp>
        <p:nvSpPr>
          <p:cNvPr id="50" name="Altıgen 49"/>
          <p:cNvSpPr/>
          <p:nvPr/>
        </p:nvSpPr>
        <p:spPr>
          <a:xfrm rot="5400000">
            <a:off x="5291750" y="4128955"/>
            <a:ext cx="226337" cy="199176"/>
          </a:xfrm>
          <a:prstGeom prst="hexag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tr-TR" sz="1200" dirty="0" smtClean="0"/>
              <a:t>M</a:t>
            </a:r>
            <a:endParaRPr lang="tr-TR" sz="1200" dirty="0"/>
          </a:p>
        </p:txBody>
      </p:sp>
      <p:sp>
        <p:nvSpPr>
          <p:cNvPr id="51" name="Altıgen 50"/>
          <p:cNvSpPr/>
          <p:nvPr/>
        </p:nvSpPr>
        <p:spPr>
          <a:xfrm rot="5400000">
            <a:off x="6314792" y="4137435"/>
            <a:ext cx="226337" cy="199176"/>
          </a:xfrm>
          <a:prstGeom prst="hexag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tr-TR" sz="1200" dirty="0" smtClean="0"/>
              <a:t>M</a:t>
            </a:r>
            <a:endParaRPr lang="tr-TR" sz="1200" dirty="0"/>
          </a:p>
        </p:txBody>
      </p:sp>
      <p:cxnSp>
        <p:nvCxnSpPr>
          <p:cNvPr id="52" name="Düz Bağlayıcı 51"/>
          <p:cNvCxnSpPr/>
          <p:nvPr/>
        </p:nvCxnSpPr>
        <p:spPr>
          <a:xfrm flipV="1">
            <a:off x="8664165" y="4350191"/>
            <a:ext cx="2" cy="12901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Altıgen 52"/>
          <p:cNvSpPr/>
          <p:nvPr/>
        </p:nvSpPr>
        <p:spPr>
          <a:xfrm rot="5400000">
            <a:off x="8550998" y="4151016"/>
            <a:ext cx="226337" cy="199176"/>
          </a:xfrm>
          <a:prstGeom prst="hexag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tr-TR" sz="1200" dirty="0" smtClean="0"/>
              <a:t>M</a:t>
            </a:r>
            <a:endParaRPr lang="tr-TR" sz="1200" dirty="0"/>
          </a:p>
        </p:txBody>
      </p:sp>
      <p:cxnSp>
        <p:nvCxnSpPr>
          <p:cNvPr id="56" name="Düz Bağlayıcı 55"/>
          <p:cNvCxnSpPr/>
          <p:nvPr/>
        </p:nvCxnSpPr>
        <p:spPr>
          <a:xfrm flipH="1">
            <a:off x="4897925" y="4363773"/>
            <a:ext cx="0" cy="1004931"/>
          </a:xfrm>
          <a:prstGeom prst="line">
            <a:avLst/>
          </a:prstGeom>
          <a:ln w="3810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Düz Bağlayıcı 57"/>
          <p:cNvCxnSpPr/>
          <p:nvPr/>
        </p:nvCxnSpPr>
        <p:spPr>
          <a:xfrm flipH="1">
            <a:off x="5920967" y="4363773"/>
            <a:ext cx="0" cy="1004931"/>
          </a:xfrm>
          <a:prstGeom prst="line">
            <a:avLst/>
          </a:prstGeom>
          <a:ln w="3810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Düz Bağlayıcı 58"/>
          <p:cNvCxnSpPr/>
          <p:nvPr/>
        </p:nvCxnSpPr>
        <p:spPr>
          <a:xfrm>
            <a:off x="6962117" y="4363773"/>
            <a:ext cx="0" cy="108639"/>
          </a:xfrm>
          <a:prstGeom prst="line">
            <a:avLst/>
          </a:prstGeom>
          <a:ln w="3810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Düz Bağlayıcı 61"/>
          <p:cNvCxnSpPr/>
          <p:nvPr/>
        </p:nvCxnSpPr>
        <p:spPr>
          <a:xfrm>
            <a:off x="3865830" y="4363773"/>
            <a:ext cx="0" cy="108639"/>
          </a:xfrm>
          <a:prstGeom prst="line">
            <a:avLst/>
          </a:prstGeom>
          <a:ln w="3810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Serbest Form 63"/>
          <p:cNvSpPr/>
          <p:nvPr/>
        </p:nvSpPr>
        <p:spPr>
          <a:xfrm>
            <a:off x="7641125" y="4372824"/>
            <a:ext cx="2055136" cy="1330859"/>
          </a:xfrm>
          <a:custGeom>
            <a:avLst/>
            <a:gdLst>
              <a:gd name="connsiteX0" fmla="*/ 9053 w 2055136"/>
              <a:gd name="connsiteY0" fmla="*/ 0 h 1330859"/>
              <a:gd name="connsiteX1" fmla="*/ 0 w 2055136"/>
              <a:gd name="connsiteY1" fmla="*/ 995881 h 1330859"/>
              <a:gd name="connsiteX2" fmla="*/ 1023041 w 2055136"/>
              <a:gd name="connsiteY2" fmla="*/ 1330859 h 1330859"/>
              <a:gd name="connsiteX3" fmla="*/ 2046083 w 2055136"/>
              <a:gd name="connsiteY3" fmla="*/ 977774 h 1330859"/>
              <a:gd name="connsiteX4" fmla="*/ 2055136 w 2055136"/>
              <a:gd name="connsiteY4" fmla="*/ 18107 h 133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5136" h="1330859">
                <a:moveTo>
                  <a:pt x="9053" y="0"/>
                </a:moveTo>
                <a:cubicBezTo>
                  <a:pt x="6035" y="331960"/>
                  <a:pt x="3018" y="663921"/>
                  <a:pt x="0" y="995881"/>
                </a:cubicBezTo>
                <a:lnTo>
                  <a:pt x="1023041" y="1330859"/>
                </a:lnTo>
                <a:lnTo>
                  <a:pt x="2046083" y="977774"/>
                </a:lnTo>
                <a:cubicBezTo>
                  <a:pt x="2049101" y="657885"/>
                  <a:pt x="2052118" y="337996"/>
                  <a:pt x="2055136" y="18107"/>
                </a:cubicBezTo>
              </a:path>
            </a:pathLst>
          </a:cu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5" name="Düz Bağlayıcı 64"/>
          <p:cNvCxnSpPr/>
          <p:nvPr/>
        </p:nvCxnSpPr>
        <p:spPr>
          <a:xfrm flipV="1">
            <a:off x="8872395" y="4418092"/>
            <a:ext cx="0" cy="70617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Düz Bağlayıcı 66"/>
          <p:cNvCxnSpPr/>
          <p:nvPr/>
        </p:nvCxnSpPr>
        <p:spPr>
          <a:xfrm flipV="1">
            <a:off x="8455937" y="4427145"/>
            <a:ext cx="0" cy="70617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Serbest Form 67"/>
          <p:cNvSpPr/>
          <p:nvPr/>
        </p:nvSpPr>
        <p:spPr>
          <a:xfrm>
            <a:off x="7650178" y="4499572"/>
            <a:ext cx="2453489" cy="181070"/>
          </a:xfrm>
          <a:custGeom>
            <a:avLst/>
            <a:gdLst>
              <a:gd name="connsiteX0" fmla="*/ 0 w 2453489"/>
              <a:gd name="connsiteY0" fmla="*/ 172016 h 181070"/>
              <a:gd name="connsiteX1" fmla="*/ 181070 w 2453489"/>
              <a:gd name="connsiteY1" fmla="*/ 181070 h 181070"/>
              <a:gd name="connsiteX2" fmla="*/ 190123 w 2453489"/>
              <a:gd name="connsiteY2" fmla="*/ 0 h 181070"/>
              <a:gd name="connsiteX3" fmla="*/ 1874068 w 2453489"/>
              <a:gd name="connsiteY3" fmla="*/ 0 h 181070"/>
              <a:gd name="connsiteX4" fmla="*/ 1865014 w 2453489"/>
              <a:gd name="connsiteY4" fmla="*/ 172016 h 181070"/>
              <a:gd name="connsiteX5" fmla="*/ 2453489 w 2453489"/>
              <a:gd name="connsiteY5" fmla="*/ 162963 h 18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3489" h="181070">
                <a:moveTo>
                  <a:pt x="0" y="172016"/>
                </a:moveTo>
                <a:lnTo>
                  <a:pt x="181070" y="181070"/>
                </a:lnTo>
                <a:lnTo>
                  <a:pt x="190123" y="0"/>
                </a:lnTo>
                <a:lnTo>
                  <a:pt x="1874068" y="0"/>
                </a:lnTo>
                <a:lnTo>
                  <a:pt x="1865014" y="172016"/>
                </a:lnTo>
                <a:lnTo>
                  <a:pt x="2453489" y="162963"/>
                </a:lnTo>
              </a:path>
            </a:pathLst>
          </a:cu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0" name="Serbest Form 69"/>
          <p:cNvSpPr/>
          <p:nvPr/>
        </p:nvSpPr>
        <p:spPr>
          <a:xfrm>
            <a:off x="7710488" y="5238750"/>
            <a:ext cx="1905000" cy="404813"/>
          </a:xfrm>
          <a:custGeom>
            <a:avLst/>
            <a:gdLst>
              <a:gd name="connsiteX0" fmla="*/ 9525 w 1905000"/>
              <a:gd name="connsiteY0" fmla="*/ 0 h 404813"/>
              <a:gd name="connsiteX1" fmla="*/ 1905000 w 1905000"/>
              <a:gd name="connsiteY1" fmla="*/ 0 h 404813"/>
              <a:gd name="connsiteX2" fmla="*/ 1905000 w 1905000"/>
              <a:gd name="connsiteY2" fmla="*/ 90488 h 404813"/>
              <a:gd name="connsiteX3" fmla="*/ 962025 w 1905000"/>
              <a:gd name="connsiteY3" fmla="*/ 404813 h 404813"/>
              <a:gd name="connsiteX4" fmla="*/ 0 w 1905000"/>
              <a:gd name="connsiteY4" fmla="*/ 104775 h 404813"/>
              <a:gd name="connsiteX5" fmla="*/ 9525 w 1905000"/>
              <a:gd name="connsiteY5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00" h="404813">
                <a:moveTo>
                  <a:pt x="9525" y="0"/>
                </a:moveTo>
                <a:lnTo>
                  <a:pt x="1905000" y="0"/>
                </a:lnTo>
                <a:lnTo>
                  <a:pt x="1905000" y="90488"/>
                </a:lnTo>
                <a:lnTo>
                  <a:pt x="962025" y="404813"/>
                </a:lnTo>
                <a:lnTo>
                  <a:pt x="0" y="104775"/>
                </a:lnTo>
                <a:lnTo>
                  <a:pt x="9525" y="0"/>
                </a:lnTo>
                <a:close/>
              </a:path>
            </a:pathLst>
          </a:custGeom>
          <a:ln w="158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2" name="Serbest Form 71"/>
          <p:cNvSpPr/>
          <p:nvPr/>
        </p:nvSpPr>
        <p:spPr>
          <a:xfrm>
            <a:off x="5558971" y="3715657"/>
            <a:ext cx="493486" cy="638629"/>
          </a:xfrm>
          <a:custGeom>
            <a:avLst/>
            <a:gdLst>
              <a:gd name="connsiteX0" fmla="*/ 0 w 493486"/>
              <a:gd name="connsiteY0" fmla="*/ 0 h 638629"/>
              <a:gd name="connsiteX1" fmla="*/ 493486 w 493486"/>
              <a:gd name="connsiteY1" fmla="*/ 0 h 638629"/>
              <a:gd name="connsiteX2" fmla="*/ 493486 w 493486"/>
              <a:gd name="connsiteY2" fmla="*/ 638629 h 63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3486" h="638629">
                <a:moveTo>
                  <a:pt x="0" y="0"/>
                </a:moveTo>
                <a:lnTo>
                  <a:pt x="493486" y="0"/>
                </a:lnTo>
                <a:lnTo>
                  <a:pt x="493486" y="638629"/>
                </a:lnTo>
              </a:path>
            </a:pathLst>
          </a:cu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3" name="Dikdörtgen 72"/>
          <p:cNvSpPr/>
          <p:nvPr/>
        </p:nvSpPr>
        <p:spPr>
          <a:xfrm>
            <a:off x="1045029" y="2372009"/>
            <a:ext cx="812800" cy="1001484"/>
          </a:xfrm>
          <a:prstGeom prst="rect">
            <a:avLst/>
          </a:prstGeom>
          <a:solidFill>
            <a:schemeClr val="lt1">
              <a:alpha val="36000"/>
            </a:schemeClr>
          </a:solidFill>
          <a:ln w="254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5" name="Düz Bağlayıcı 74"/>
          <p:cNvCxnSpPr/>
          <p:nvPr/>
        </p:nvCxnSpPr>
        <p:spPr>
          <a:xfrm flipV="1">
            <a:off x="1040039" y="2554514"/>
            <a:ext cx="827315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Metin kutusu 78"/>
          <p:cNvSpPr txBox="1"/>
          <p:nvPr/>
        </p:nvSpPr>
        <p:spPr>
          <a:xfrm>
            <a:off x="460441" y="3402109"/>
            <a:ext cx="2352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smtClean="0"/>
              <a:t>İnorganik </a:t>
            </a:r>
            <a:r>
              <a:rPr lang="tr-TR" sz="1400" dirty="0" err="1" smtClean="0"/>
              <a:t>koagülasyon</a:t>
            </a:r>
            <a:r>
              <a:rPr lang="tr-TR" sz="1400" dirty="0" smtClean="0"/>
              <a:t> tankı</a:t>
            </a:r>
            <a:endParaRPr lang="tr-TR" sz="1400" dirty="0"/>
          </a:p>
        </p:txBody>
      </p:sp>
      <p:sp>
        <p:nvSpPr>
          <p:cNvPr id="80" name="Serbest Form 79"/>
          <p:cNvSpPr/>
          <p:nvPr/>
        </p:nvSpPr>
        <p:spPr>
          <a:xfrm>
            <a:off x="1873250" y="3238500"/>
            <a:ext cx="622300" cy="0"/>
          </a:xfrm>
          <a:custGeom>
            <a:avLst/>
            <a:gdLst>
              <a:gd name="connsiteX0" fmla="*/ 0 w 622300"/>
              <a:gd name="connsiteY0" fmla="*/ 0 h 12700"/>
              <a:gd name="connsiteX1" fmla="*/ 622300 w 622300"/>
              <a:gd name="connsiteY1" fmla="*/ 12700 h 12700"/>
              <a:gd name="connsiteX2" fmla="*/ 622300 w 622300"/>
              <a:gd name="connsiteY2" fmla="*/ 1270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2300" h="12700">
                <a:moveTo>
                  <a:pt x="0" y="0"/>
                </a:moveTo>
                <a:lnTo>
                  <a:pt x="622300" y="12700"/>
                </a:lnTo>
                <a:lnTo>
                  <a:pt x="622300" y="12700"/>
                </a:ln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2" name="Düz Bağlayıcı 81"/>
          <p:cNvCxnSpPr/>
          <p:nvPr/>
        </p:nvCxnSpPr>
        <p:spPr>
          <a:xfrm>
            <a:off x="1104900" y="2579914"/>
            <a:ext cx="6858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Düz Bağlayıcı 82"/>
          <p:cNvCxnSpPr/>
          <p:nvPr/>
        </p:nvCxnSpPr>
        <p:spPr>
          <a:xfrm>
            <a:off x="1152979" y="2605314"/>
            <a:ext cx="5760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Düz Bağlayıcı 83"/>
          <p:cNvCxnSpPr/>
          <p:nvPr/>
        </p:nvCxnSpPr>
        <p:spPr>
          <a:xfrm>
            <a:off x="1206971" y="2637064"/>
            <a:ext cx="4680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Düz Bağlayıcı 84"/>
          <p:cNvCxnSpPr/>
          <p:nvPr/>
        </p:nvCxnSpPr>
        <p:spPr>
          <a:xfrm>
            <a:off x="1276829" y="2675164"/>
            <a:ext cx="3600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Düz Bağlayıcı 85"/>
          <p:cNvCxnSpPr/>
          <p:nvPr/>
        </p:nvCxnSpPr>
        <p:spPr>
          <a:xfrm>
            <a:off x="1348429" y="2706914"/>
            <a:ext cx="2160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Düz Bağlayıcı 86"/>
          <p:cNvCxnSpPr/>
          <p:nvPr/>
        </p:nvCxnSpPr>
        <p:spPr>
          <a:xfrm>
            <a:off x="4029706" y="4523644"/>
            <a:ext cx="685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Düz Bağlayıcı 87"/>
          <p:cNvCxnSpPr/>
          <p:nvPr/>
        </p:nvCxnSpPr>
        <p:spPr>
          <a:xfrm>
            <a:off x="4077785" y="4549044"/>
            <a:ext cx="57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Düz Bağlayıcı 88"/>
          <p:cNvCxnSpPr/>
          <p:nvPr/>
        </p:nvCxnSpPr>
        <p:spPr>
          <a:xfrm>
            <a:off x="4131777" y="4580794"/>
            <a:ext cx="46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Düz Bağlayıcı 89"/>
          <p:cNvCxnSpPr/>
          <p:nvPr/>
        </p:nvCxnSpPr>
        <p:spPr>
          <a:xfrm>
            <a:off x="4201635" y="4618894"/>
            <a:ext cx="36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Düz Bağlayıcı 90"/>
          <p:cNvCxnSpPr/>
          <p:nvPr/>
        </p:nvCxnSpPr>
        <p:spPr>
          <a:xfrm>
            <a:off x="4273235" y="4650644"/>
            <a:ext cx="21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Düz Bağlayıcı 91"/>
          <p:cNvCxnSpPr/>
          <p:nvPr/>
        </p:nvCxnSpPr>
        <p:spPr>
          <a:xfrm>
            <a:off x="5074024" y="4523644"/>
            <a:ext cx="685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Düz Bağlayıcı 92"/>
          <p:cNvCxnSpPr/>
          <p:nvPr/>
        </p:nvCxnSpPr>
        <p:spPr>
          <a:xfrm>
            <a:off x="5122103" y="4549044"/>
            <a:ext cx="57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Düz Bağlayıcı 93"/>
          <p:cNvCxnSpPr/>
          <p:nvPr/>
        </p:nvCxnSpPr>
        <p:spPr>
          <a:xfrm>
            <a:off x="5176095" y="4580794"/>
            <a:ext cx="46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Düz Bağlayıcı 94"/>
          <p:cNvCxnSpPr/>
          <p:nvPr/>
        </p:nvCxnSpPr>
        <p:spPr>
          <a:xfrm>
            <a:off x="5245953" y="4618894"/>
            <a:ext cx="36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Düz Bağlayıcı 95"/>
          <p:cNvCxnSpPr/>
          <p:nvPr/>
        </p:nvCxnSpPr>
        <p:spPr>
          <a:xfrm>
            <a:off x="5317553" y="4650644"/>
            <a:ext cx="21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Düz Bağlayıcı 96"/>
          <p:cNvCxnSpPr/>
          <p:nvPr/>
        </p:nvCxnSpPr>
        <p:spPr>
          <a:xfrm>
            <a:off x="6078959" y="4526088"/>
            <a:ext cx="685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Düz Bağlayıcı 97"/>
          <p:cNvCxnSpPr/>
          <p:nvPr/>
        </p:nvCxnSpPr>
        <p:spPr>
          <a:xfrm>
            <a:off x="6127038" y="4551488"/>
            <a:ext cx="57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Düz Bağlayıcı 98"/>
          <p:cNvCxnSpPr/>
          <p:nvPr/>
        </p:nvCxnSpPr>
        <p:spPr>
          <a:xfrm>
            <a:off x="6181030" y="4583238"/>
            <a:ext cx="46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Düz Bağlayıcı 99"/>
          <p:cNvCxnSpPr/>
          <p:nvPr/>
        </p:nvCxnSpPr>
        <p:spPr>
          <a:xfrm>
            <a:off x="6250888" y="4621338"/>
            <a:ext cx="36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Düz Bağlayıcı 100"/>
          <p:cNvCxnSpPr/>
          <p:nvPr/>
        </p:nvCxnSpPr>
        <p:spPr>
          <a:xfrm>
            <a:off x="6322488" y="4653088"/>
            <a:ext cx="21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Düz Bağlayıcı 101"/>
          <p:cNvCxnSpPr/>
          <p:nvPr/>
        </p:nvCxnSpPr>
        <p:spPr>
          <a:xfrm>
            <a:off x="8328094" y="4540508"/>
            <a:ext cx="6240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Düz Bağlayıcı 102"/>
          <p:cNvCxnSpPr/>
          <p:nvPr/>
        </p:nvCxnSpPr>
        <p:spPr>
          <a:xfrm>
            <a:off x="8376173" y="4565908"/>
            <a:ext cx="57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Düz Bağlayıcı 103"/>
          <p:cNvCxnSpPr/>
          <p:nvPr/>
        </p:nvCxnSpPr>
        <p:spPr>
          <a:xfrm>
            <a:off x="8430165" y="4597658"/>
            <a:ext cx="46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Düz Bağlayıcı 104"/>
          <p:cNvCxnSpPr/>
          <p:nvPr/>
        </p:nvCxnSpPr>
        <p:spPr>
          <a:xfrm>
            <a:off x="8500023" y="4635758"/>
            <a:ext cx="36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Düz Bağlayıcı 105"/>
          <p:cNvCxnSpPr/>
          <p:nvPr/>
        </p:nvCxnSpPr>
        <p:spPr>
          <a:xfrm>
            <a:off x="8571623" y="4667508"/>
            <a:ext cx="21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" name="Dikdörtgen 116"/>
          <p:cNvSpPr/>
          <p:nvPr/>
        </p:nvSpPr>
        <p:spPr>
          <a:xfrm>
            <a:off x="2353606" y="3210543"/>
            <a:ext cx="45719" cy="53357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8" name="Dikdörtgen 117"/>
          <p:cNvSpPr/>
          <p:nvPr/>
        </p:nvSpPr>
        <p:spPr>
          <a:xfrm>
            <a:off x="2480650" y="2778255"/>
            <a:ext cx="45719" cy="53357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2560842" y="2939258"/>
            <a:ext cx="216000" cy="216000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kizkenar Üçgen 8"/>
          <p:cNvSpPr/>
          <p:nvPr/>
        </p:nvSpPr>
        <p:spPr>
          <a:xfrm rot="5400000">
            <a:off x="2616691" y="2969833"/>
            <a:ext cx="144000" cy="14400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9" name="Serbest Form 108"/>
          <p:cNvSpPr/>
          <p:nvPr/>
        </p:nvSpPr>
        <p:spPr>
          <a:xfrm>
            <a:off x="6983744" y="4532586"/>
            <a:ext cx="1494129" cy="544151"/>
          </a:xfrm>
          <a:custGeom>
            <a:avLst/>
            <a:gdLst>
              <a:gd name="connsiteX0" fmla="*/ 0 w 1493822"/>
              <a:gd name="connsiteY0" fmla="*/ 0 h 561315"/>
              <a:gd name="connsiteX1" fmla="*/ 344032 w 1493822"/>
              <a:gd name="connsiteY1" fmla="*/ 18107 h 561315"/>
              <a:gd name="connsiteX2" fmla="*/ 344032 w 1493822"/>
              <a:gd name="connsiteY2" fmla="*/ 543208 h 561315"/>
              <a:gd name="connsiteX3" fmla="*/ 1493822 w 1493822"/>
              <a:gd name="connsiteY3" fmla="*/ 561315 h 561315"/>
              <a:gd name="connsiteX0" fmla="*/ 0 w 1493822"/>
              <a:gd name="connsiteY0" fmla="*/ 943 h 562258"/>
              <a:gd name="connsiteX1" fmla="*/ 348794 w 1493822"/>
              <a:gd name="connsiteY1" fmla="*/ 0 h 562258"/>
              <a:gd name="connsiteX2" fmla="*/ 344032 w 1493822"/>
              <a:gd name="connsiteY2" fmla="*/ 544151 h 562258"/>
              <a:gd name="connsiteX3" fmla="*/ 1493822 w 1493822"/>
              <a:gd name="connsiteY3" fmla="*/ 562258 h 562258"/>
              <a:gd name="connsiteX0" fmla="*/ 0 w 1493822"/>
              <a:gd name="connsiteY0" fmla="*/ 943 h 544151"/>
              <a:gd name="connsiteX1" fmla="*/ 348794 w 1493822"/>
              <a:gd name="connsiteY1" fmla="*/ 0 h 544151"/>
              <a:gd name="connsiteX2" fmla="*/ 344032 w 1493822"/>
              <a:gd name="connsiteY2" fmla="*/ 544151 h 544151"/>
              <a:gd name="connsiteX3" fmla="*/ 1493822 w 1493822"/>
              <a:gd name="connsiteY3" fmla="*/ 543208 h 544151"/>
              <a:gd name="connsiteX0" fmla="*/ 0 w 1413009"/>
              <a:gd name="connsiteY0" fmla="*/ 5706 h 544151"/>
              <a:gd name="connsiteX1" fmla="*/ 267981 w 1413009"/>
              <a:gd name="connsiteY1" fmla="*/ 0 h 544151"/>
              <a:gd name="connsiteX2" fmla="*/ 263219 w 1413009"/>
              <a:gd name="connsiteY2" fmla="*/ 544151 h 544151"/>
              <a:gd name="connsiteX3" fmla="*/ 1413009 w 1413009"/>
              <a:gd name="connsiteY3" fmla="*/ 543208 h 544151"/>
              <a:gd name="connsiteX0" fmla="*/ 0 w 1408520"/>
              <a:gd name="connsiteY0" fmla="*/ 943 h 544151"/>
              <a:gd name="connsiteX1" fmla="*/ 263492 w 1408520"/>
              <a:gd name="connsiteY1" fmla="*/ 0 h 544151"/>
              <a:gd name="connsiteX2" fmla="*/ 258730 w 1408520"/>
              <a:gd name="connsiteY2" fmla="*/ 544151 h 544151"/>
              <a:gd name="connsiteX3" fmla="*/ 1408520 w 1408520"/>
              <a:gd name="connsiteY3" fmla="*/ 543208 h 54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520" h="544151">
                <a:moveTo>
                  <a:pt x="0" y="943"/>
                </a:moveTo>
                <a:lnTo>
                  <a:pt x="263492" y="0"/>
                </a:lnTo>
                <a:cubicBezTo>
                  <a:pt x="261905" y="181384"/>
                  <a:pt x="260317" y="362767"/>
                  <a:pt x="258730" y="544151"/>
                </a:cubicBezTo>
                <a:lnTo>
                  <a:pt x="1408520" y="543208"/>
                </a:lnTo>
              </a:path>
            </a:pathLst>
          </a:cu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Serbest Form 23"/>
          <p:cNvSpPr/>
          <p:nvPr/>
        </p:nvSpPr>
        <p:spPr>
          <a:xfrm>
            <a:off x="1047750" y="2692724"/>
            <a:ext cx="809625" cy="679126"/>
          </a:xfrm>
          <a:custGeom>
            <a:avLst/>
            <a:gdLst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1500 w 809625"/>
              <a:gd name="connsiteY4" fmla="*/ 47625 h 809625"/>
              <a:gd name="connsiteX5" fmla="*/ 400050 w 809625"/>
              <a:gd name="connsiteY5" fmla="*/ 133350 h 809625"/>
              <a:gd name="connsiteX6" fmla="*/ 352425 w 809625"/>
              <a:gd name="connsiteY6" fmla="*/ 28575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9625" h="809625">
                <a:moveTo>
                  <a:pt x="9525" y="809625"/>
                </a:moveTo>
                <a:lnTo>
                  <a:pt x="800100" y="800100"/>
                </a:lnTo>
                <a:lnTo>
                  <a:pt x="809625" y="0"/>
                </a:lnTo>
                <a:lnTo>
                  <a:pt x="723900" y="57150"/>
                </a:lnTo>
                <a:lnTo>
                  <a:pt x="571500" y="47625"/>
                </a:lnTo>
                <a:lnTo>
                  <a:pt x="400050" y="133350"/>
                </a:lnTo>
                <a:lnTo>
                  <a:pt x="352425" y="28575"/>
                </a:lnTo>
                <a:lnTo>
                  <a:pt x="200025" y="104775"/>
                </a:lnTo>
                <a:lnTo>
                  <a:pt x="123825" y="47625"/>
                </a:lnTo>
                <a:lnTo>
                  <a:pt x="76200" y="19050"/>
                </a:lnTo>
                <a:lnTo>
                  <a:pt x="0" y="9525"/>
                </a:lnTo>
                <a:lnTo>
                  <a:pt x="9525" y="80962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/>
          <p:cNvSpPr/>
          <p:nvPr/>
        </p:nvSpPr>
        <p:spPr>
          <a:xfrm>
            <a:off x="1857375" y="3201018"/>
            <a:ext cx="72000" cy="7200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Oval 29"/>
          <p:cNvSpPr/>
          <p:nvPr/>
        </p:nvSpPr>
        <p:spPr>
          <a:xfrm>
            <a:off x="5533553" y="3690836"/>
            <a:ext cx="72400" cy="72000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119" name="Oval 118"/>
          <p:cNvSpPr/>
          <p:nvPr/>
        </p:nvSpPr>
        <p:spPr>
          <a:xfrm>
            <a:off x="3476544" y="4002435"/>
            <a:ext cx="72400" cy="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Oval 40"/>
          <p:cNvSpPr/>
          <p:nvPr/>
        </p:nvSpPr>
        <p:spPr>
          <a:xfrm>
            <a:off x="6973605" y="4505061"/>
            <a:ext cx="72000" cy="72000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Serbest Form 119"/>
          <p:cNvSpPr/>
          <p:nvPr/>
        </p:nvSpPr>
        <p:spPr>
          <a:xfrm>
            <a:off x="3837763" y="4689696"/>
            <a:ext cx="1058200" cy="679126"/>
          </a:xfrm>
          <a:custGeom>
            <a:avLst/>
            <a:gdLst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1500 w 809625"/>
              <a:gd name="connsiteY4" fmla="*/ 47625 h 809625"/>
              <a:gd name="connsiteX5" fmla="*/ 400050 w 809625"/>
              <a:gd name="connsiteY5" fmla="*/ 133350 h 809625"/>
              <a:gd name="connsiteX6" fmla="*/ 352425 w 809625"/>
              <a:gd name="connsiteY6" fmla="*/ 28575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1500 w 809625"/>
              <a:gd name="connsiteY4" fmla="*/ 47625 h 809625"/>
              <a:gd name="connsiteX5" fmla="*/ 400050 w 809625"/>
              <a:gd name="connsiteY5" fmla="*/ 133350 h 809625"/>
              <a:gd name="connsiteX6" fmla="*/ 330562 w 809625"/>
              <a:gd name="connsiteY6" fmla="*/ 164838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8788 w 809625"/>
              <a:gd name="connsiteY4" fmla="*/ 149823 h 809625"/>
              <a:gd name="connsiteX5" fmla="*/ 400050 w 809625"/>
              <a:gd name="connsiteY5" fmla="*/ 133350 h 809625"/>
              <a:gd name="connsiteX6" fmla="*/ 330562 w 809625"/>
              <a:gd name="connsiteY6" fmla="*/ 164838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31187 w 809625"/>
              <a:gd name="connsiteY3" fmla="*/ 136637 h 809625"/>
              <a:gd name="connsiteX4" fmla="*/ 578788 w 809625"/>
              <a:gd name="connsiteY4" fmla="*/ 149823 h 809625"/>
              <a:gd name="connsiteX5" fmla="*/ 400050 w 809625"/>
              <a:gd name="connsiteY5" fmla="*/ 133350 h 809625"/>
              <a:gd name="connsiteX6" fmla="*/ 330562 w 809625"/>
              <a:gd name="connsiteY6" fmla="*/ 164838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9625" h="809625">
                <a:moveTo>
                  <a:pt x="9525" y="809625"/>
                </a:moveTo>
                <a:lnTo>
                  <a:pt x="800100" y="800100"/>
                </a:lnTo>
                <a:lnTo>
                  <a:pt x="809625" y="0"/>
                </a:lnTo>
                <a:lnTo>
                  <a:pt x="731187" y="136637"/>
                </a:lnTo>
                <a:lnTo>
                  <a:pt x="578788" y="149823"/>
                </a:lnTo>
                <a:lnTo>
                  <a:pt x="400050" y="133350"/>
                </a:lnTo>
                <a:lnTo>
                  <a:pt x="330562" y="164838"/>
                </a:lnTo>
                <a:lnTo>
                  <a:pt x="200025" y="104775"/>
                </a:lnTo>
                <a:lnTo>
                  <a:pt x="123825" y="47625"/>
                </a:lnTo>
                <a:lnTo>
                  <a:pt x="76200" y="19050"/>
                </a:lnTo>
                <a:lnTo>
                  <a:pt x="0" y="9525"/>
                </a:lnTo>
                <a:lnTo>
                  <a:pt x="9525" y="809625"/>
                </a:lnTo>
                <a:close/>
              </a:path>
            </a:pathLst>
          </a:custGeom>
          <a:gradFill>
            <a:gsLst>
              <a:gs pos="0">
                <a:srgbClr val="00B0F0">
                  <a:alpha val="39000"/>
                </a:srgbClr>
              </a:gs>
              <a:gs pos="0">
                <a:schemeClr val="accent2">
                  <a:satMod val="110000"/>
                  <a:lumMod val="100000"/>
                  <a:shade val="100000"/>
                </a:schemeClr>
              </a:gs>
              <a:gs pos="60000">
                <a:schemeClr val="accent1">
                  <a:lumMod val="75000"/>
                </a:schemeClr>
              </a:gs>
            </a:gsLst>
            <a:lin ang="5400000" scaled="0"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1" name="Serbest Form 120"/>
          <p:cNvSpPr/>
          <p:nvPr/>
        </p:nvSpPr>
        <p:spPr>
          <a:xfrm>
            <a:off x="4895924" y="4689540"/>
            <a:ext cx="1058200" cy="679126"/>
          </a:xfrm>
          <a:custGeom>
            <a:avLst/>
            <a:gdLst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1500 w 809625"/>
              <a:gd name="connsiteY4" fmla="*/ 47625 h 809625"/>
              <a:gd name="connsiteX5" fmla="*/ 400050 w 809625"/>
              <a:gd name="connsiteY5" fmla="*/ 133350 h 809625"/>
              <a:gd name="connsiteX6" fmla="*/ 352425 w 809625"/>
              <a:gd name="connsiteY6" fmla="*/ 28575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1500 w 809625"/>
              <a:gd name="connsiteY4" fmla="*/ 47625 h 809625"/>
              <a:gd name="connsiteX5" fmla="*/ 400050 w 809625"/>
              <a:gd name="connsiteY5" fmla="*/ 133350 h 809625"/>
              <a:gd name="connsiteX6" fmla="*/ 337850 w 809625"/>
              <a:gd name="connsiteY6" fmla="*/ 210260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607938 w 809625"/>
              <a:gd name="connsiteY4" fmla="*/ 206600 h 809625"/>
              <a:gd name="connsiteX5" fmla="*/ 400050 w 809625"/>
              <a:gd name="connsiteY5" fmla="*/ 133350 h 809625"/>
              <a:gd name="connsiteX6" fmla="*/ 337850 w 809625"/>
              <a:gd name="connsiteY6" fmla="*/ 210260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607938 w 809625"/>
              <a:gd name="connsiteY4" fmla="*/ 206600 h 809625"/>
              <a:gd name="connsiteX5" fmla="*/ 400050 w 809625"/>
              <a:gd name="connsiteY5" fmla="*/ 133350 h 809625"/>
              <a:gd name="connsiteX6" fmla="*/ 337850 w 809625"/>
              <a:gd name="connsiteY6" fmla="*/ 210260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112637 w 809625"/>
              <a:gd name="connsiteY9" fmla="*/ 291577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607938 w 809625"/>
              <a:gd name="connsiteY4" fmla="*/ 206600 h 809625"/>
              <a:gd name="connsiteX5" fmla="*/ 400050 w 809625"/>
              <a:gd name="connsiteY5" fmla="*/ 133350 h 809625"/>
              <a:gd name="connsiteX6" fmla="*/ 337850 w 809625"/>
              <a:gd name="connsiteY6" fmla="*/ 210260 h 809625"/>
              <a:gd name="connsiteX7" fmla="*/ 265613 w 809625"/>
              <a:gd name="connsiteY7" fmla="*/ 218328 h 809625"/>
              <a:gd name="connsiteX8" fmla="*/ 123825 w 809625"/>
              <a:gd name="connsiteY8" fmla="*/ 47625 h 809625"/>
              <a:gd name="connsiteX9" fmla="*/ 112637 w 809625"/>
              <a:gd name="connsiteY9" fmla="*/ 291577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607938 w 809625"/>
              <a:gd name="connsiteY4" fmla="*/ 206600 h 809625"/>
              <a:gd name="connsiteX5" fmla="*/ 400050 w 809625"/>
              <a:gd name="connsiteY5" fmla="*/ 133350 h 809625"/>
              <a:gd name="connsiteX6" fmla="*/ 337850 w 809625"/>
              <a:gd name="connsiteY6" fmla="*/ 210260 h 809625"/>
              <a:gd name="connsiteX7" fmla="*/ 265613 w 809625"/>
              <a:gd name="connsiteY7" fmla="*/ 218328 h 809625"/>
              <a:gd name="connsiteX8" fmla="*/ 182125 w 809625"/>
              <a:gd name="connsiteY8" fmla="*/ 297442 h 809625"/>
              <a:gd name="connsiteX9" fmla="*/ 112637 w 809625"/>
              <a:gd name="connsiteY9" fmla="*/ 291577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9625" h="809625">
                <a:moveTo>
                  <a:pt x="9525" y="809625"/>
                </a:moveTo>
                <a:lnTo>
                  <a:pt x="800100" y="800100"/>
                </a:lnTo>
                <a:lnTo>
                  <a:pt x="809625" y="0"/>
                </a:lnTo>
                <a:lnTo>
                  <a:pt x="723900" y="57150"/>
                </a:lnTo>
                <a:lnTo>
                  <a:pt x="607938" y="206600"/>
                </a:lnTo>
                <a:lnTo>
                  <a:pt x="400050" y="133350"/>
                </a:lnTo>
                <a:lnTo>
                  <a:pt x="337850" y="210260"/>
                </a:lnTo>
                <a:lnTo>
                  <a:pt x="265613" y="218328"/>
                </a:lnTo>
                <a:lnTo>
                  <a:pt x="182125" y="297442"/>
                </a:lnTo>
                <a:lnTo>
                  <a:pt x="112637" y="291577"/>
                </a:lnTo>
                <a:lnTo>
                  <a:pt x="0" y="9525"/>
                </a:lnTo>
                <a:lnTo>
                  <a:pt x="9525" y="809625"/>
                </a:lnTo>
                <a:close/>
              </a:path>
            </a:pathLst>
          </a:custGeom>
          <a:gradFill>
            <a:gsLst>
              <a:gs pos="0">
                <a:srgbClr val="00B0F0">
                  <a:alpha val="39000"/>
                </a:srgbClr>
              </a:gs>
              <a:gs pos="0">
                <a:schemeClr val="accent2">
                  <a:satMod val="110000"/>
                  <a:lumMod val="100000"/>
                  <a:shade val="100000"/>
                </a:schemeClr>
              </a:gs>
              <a:gs pos="60000">
                <a:schemeClr val="accent1">
                  <a:lumMod val="75000"/>
                </a:schemeClr>
              </a:gs>
            </a:gsLst>
            <a:lin ang="5400000" scaled="0"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2" name="Serbest Form 121"/>
          <p:cNvSpPr/>
          <p:nvPr/>
        </p:nvSpPr>
        <p:spPr>
          <a:xfrm>
            <a:off x="5906518" y="4696743"/>
            <a:ext cx="1048675" cy="671136"/>
          </a:xfrm>
          <a:custGeom>
            <a:avLst/>
            <a:gdLst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1500 w 809625"/>
              <a:gd name="connsiteY4" fmla="*/ 47625 h 809625"/>
              <a:gd name="connsiteX5" fmla="*/ 400050 w 809625"/>
              <a:gd name="connsiteY5" fmla="*/ 133350 h 809625"/>
              <a:gd name="connsiteX6" fmla="*/ 352425 w 809625"/>
              <a:gd name="connsiteY6" fmla="*/ 28575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31488"/>
              <a:gd name="connsiteY0" fmla="*/ 800100 h 800100"/>
              <a:gd name="connsiteX1" fmla="*/ 800100 w 831488"/>
              <a:gd name="connsiteY1" fmla="*/ 790575 h 800100"/>
              <a:gd name="connsiteX2" fmla="*/ 831488 w 831488"/>
              <a:gd name="connsiteY2" fmla="*/ 138094 h 800100"/>
              <a:gd name="connsiteX3" fmla="*/ 723900 w 831488"/>
              <a:gd name="connsiteY3" fmla="*/ 47625 h 800100"/>
              <a:gd name="connsiteX4" fmla="*/ 571500 w 831488"/>
              <a:gd name="connsiteY4" fmla="*/ 38100 h 800100"/>
              <a:gd name="connsiteX5" fmla="*/ 400050 w 831488"/>
              <a:gd name="connsiteY5" fmla="*/ 123825 h 800100"/>
              <a:gd name="connsiteX6" fmla="*/ 352425 w 831488"/>
              <a:gd name="connsiteY6" fmla="*/ 19050 h 800100"/>
              <a:gd name="connsiteX7" fmla="*/ 200025 w 831488"/>
              <a:gd name="connsiteY7" fmla="*/ 95250 h 800100"/>
              <a:gd name="connsiteX8" fmla="*/ 123825 w 831488"/>
              <a:gd name="connsiteY8" fmla="*/ 38100 h 800100"/>
              <a:gd name="connsiteX9" fmla="*/ 76200 w 831488"/>
              <a:gd name="connsiteY9" fmla="*/ 9525 h 800100"/>
              <a:gd name="connsiteX10" fmla="*/ 0 w 831488"/>
              <a:gd name="connsiteY10" fmla="*/ 0 h 800100"/>
              <a:gd name="connsiteX11" fmla="*/ 9525 w 831488"/>
              <a:gd name="connsiteY11" fmla="*/ 800100 h 800100"/>
              <a:gd name="connsiteX0" fmla="*/ 9525 w 831488"/>
              <a:gd name="connsiteY0" fmla="*/ 800100 h 800100"/>
              <a:gd name="connsiteX1" fmla="*/ 800100 w 831488"/>
              <a:gd name="connsiteY1" fmla="*/ 790575 h 800100"/>
              <a:gd name="connsiteX2" fmla="*/ 831488 w 831488"/>
              <a:gd name="connsiteY2" fmla="*/ 138094 h 800100"/>
              <a:gd name="connsiteX3" fmla="*/ 723900 w 831488"/>
              <a:gd name="connsiteY3" fmla="*/ 47625 h 800100"/>
              <a:gd name="connsiteX4" fmla="*/ 571500 w 831488"/>
              <a:gd name="connsiteY4" fmla="*/ 174364 h 800100"/>
              <a:gd name="connsiteX5" fmla="*/ 400050 w 831488"/>
              <a:gd name="connsiteY5" fmla="*/ 123825 h 800100"/>
              <a:gd name="connsiteX6" fmla="*/ 352425 w 831488"/>
              <a:gd name="connsiteY6" fmla="*/ 19050 h 800100"/>
              <a:gd name="connsiteX7" fmla="*/ 200025 w 831488"/>
              <a:gd name="connsiteY7" fmla="*/ 95250 h 800100"/>
              <a:gd name="connsiteX8" fmla="*/ 123825 w 831488"/>
              <a:gd name="connsiteY8" fmla="*/ 38100 h 800100"/>
              <a:gd name="connsiteX9" fmla="*/ 76200 w 831488"/>
              <a:gd name="connsiteY9" fmla="*/ 9525 h 800100"/>
              <a:gd name="connsiteX10" fmla="*/ 0 w 831488"/>
              <a:gd name="connsiteY10" fmla="*/ 0 h 800100"/>
              <a:gd name="connsiteX11" fmla="*/ 9525 w 831488"/>
              <a:gd name="connsiteY11" fmla="*/ 800100 h 800100"/>
              <a:gd name="connsiteX0" fmla="*/ 9525 w 831488"/>
              <a:gd name="connsiteY0" fmla="*/ 800100 h 800100"/>
              <a:gd name="connsiteX1" fmla="*/ 800100 w 831488"/>
              <a:gd name="connsiteY1" fmla="*/ 790575 h 800100"/>
              <a:gd name="connsiteX2" fmla="*/ 831488 w 831488"/>
              <a:gd name="connsiteY2" fmla="*/ 138094 h 800100"/>
              <a:gd name="connsiteX3" fmla="*/ 723900 w 831488"/>
              <a:gd name="connsiteY3" fmla="*/ 47625 h 800100"/>
              <a:gd name="connsiteX4" fmla="*/ 571500 w 831488"/>
              <a:gd name="connsiteY4" fmla="*/ 174364 h 800100"/>
              <a:gd name="connsiteX5" fmla="*/ 400050 w 831488"/>
              <a:gd name="connsiteY5" fmla="*/ 123825 h 800100"/>
              <a:gd name="connsiteX6" fmla="*/ 330562 w 831488"/>
              <a:gd name="connsiteY6" fmla="*/ 166668 h 800100"/>
              <a:gd name="connsiteX7" fmla="*/ 200025 w 831488"/>
              <a:gd name="connsiteY7" fmla="*/ 95250 h 800100"/>
              <a:gd name="connsiteX8" fmla="*/ 123825 w 831488"/>
              <a:gd name="connsiteY8" fmla="*/ 38100 h 800100"/>
              <a:gd name="connsiteX9" fmla="*/ 76200 w 831488"/>
              <a:gd name="connsiteY9" fmla="*/ 9525 h 800100"/>
              <a:gd name="connsiteX10" fmla="*/ 0 w 831488"/>
              <a:gd name="connsiteY10" fmla="*/ 0 h 800100"/>
              <a:gd name="connsiteX11" fmla="*/ 9525 w 831488"/>
              <a:gd name="connsiteY11" fmla="*/ 800100 h 800100"/>
              <a:gd name="connsiteX0" fmla="*/ 9525 w 831488"/>
              <a:gd name="connsiteY0" fmla="*/ 800100 h 800100"/>
              <a:gd name="connsiteX1" fmla="*/ 800100 w 831488"/>
              <a:gd name="connsiteY1" fmla="*/ 790575 h 800100"/>
              <a:gd name="connsiteX2" fmla="*/ 831488 w 831488"/>
              <a:gd name="connsiteY2" fmla="*/ 138094 h 800100"/>
              <a:gd name="connsiteX3" fmla="*/ 723900 w 831488"/>
              <a:gd name="connsiteY3" fmla="*/ 47625 h 800100"/>
              <a:gd name="connsiteX4" fmla="*/ 571500 w 831488"/>
              <a:gd name="connsiteY4" fmla="*/ 174364 h 800100"/>
              <a:gd name="connsiteX5" fmla="*/ 400050 w 831488"/>
              <a:gd name="connsiteY5" fmla="*/ 123825 h 800100"/>
              <a:gd name="connsiteX6" fmla="*/ 330562 w 831488"/>
              <a:gd name="connsiteY6" fmla="*/ 166668 h 800100"/>
              <a:gd name="connsiteX7" fmla="*/ 200025 w 831488"/>
              <a:gd name="connsiteY7" fmla="*/ 95250 h 800100"/>
              <a:gd name="connsiteX8" fmla="*/ 123825 w 831488"/>
              <a:gd name="connsiteY8" fmla="*/ 38100 h 800100"/>
              <a:gd name="connsiteX9" fmla="*/ 76200 w 831488"/>
              <a:gd name="connsiteY9" fmla="*/ 123078 h 800100"/>
              <a:gd name="connsiteX10" fmla="*/ 0 w 831488"/>
              <a:gd name="connsiteY10" fmla="*/ 0 h 800100"/>
              <a:gd name="connsiteX11" fmla="*/ 9525 w 831488"/>
              <a:gd name="connsiteY11" fmla="*/ 800100 h 800100"/>
              <a:gd name="connsiteX0" fmla="*/ 9525 w 802338"/>
              <a:gd name="connsiteY0" fmla="*/ 800100 h 800100"/>
              <a:gd name="connsiteX1" fmla="*/ 800100 w 802338"/>
              <a:gd name="connsiteY1" fmla="*/ 790575 h 800100"/>
              <a:gd name="connsiteX2" fmla="*/ 802338 w 802338"/>
              <a:gd name="connsiteY2" fmla="*/ 138094 h 800100"/>
              <a:gd name="connsiteX3" fmla="*/ 723900 w 802338"/>
              <a:gd name="connsiteY3" fmla="*/ 47625 h 800100"/>
              <a:gd name="connsiteX4" fmla="*/ 571500 w 802338"/>
              <a:gd name="connsiteY4" fmla="*/ 174364 h 800100"/>
              <a:gd name="connsiteX5" fmla="*/ 400050 w 802338"/>
              <a:gd name="connsiteY5" fmla="*/ 123825 h 800100"/>
              <a:gd name="connsiteX6" fmla="*/ 330562 w 802338"/>
              <a:gd name="connsiteY6" fmla="*/ 166668 h 800100"/>
              <a:gd name="connsiteX7" fmla="*/ 200025 w 802338"/>
              <a:gd name="connsiteY7" fmla="*/ 95250 h 800100"/>
              <a:gd name="connsiteX8" fmla="*/ 123825 w 802338"/>
              <a:gd name="connsiteY8" fmla="*/ 38100 h 800100"/>
              <a:gd name="connsiteX9" fmla="*/ 76200 w 802338"/>
              <a:gd name="connsiteY9" fmla="*/ 123078 h 800100"/>
              <a:gd name="connsiteX10" fmla="*/ 0 w 802338"/>
              <a:gd name="connsiteY10" fmla="*/ 0 h 800100"/>
              <a:gd name="connsiteX11" fmla="*/ 9525 w 802338"/>
              <a:gd name="connsiteY11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2338" h="800100">
                <a:moveTo>
                  <a:pt x="9525" y="800100"/>
                </a:moveTo>
                <a:lnTo>
                  <a:pt x="800100" y="790575"/>
                </a:lnTo>
                <a:lnTo>
                  <a:pt x="802338" y="138094"/>
                </a:lnTo>
                <a:lnTo>
                  <a:pt x="723900" y="47625"/>
                </a:lnTo>
                <a:lnTo>
                  <a:pt x="571500" y="174364"/>
                </a:lnTo>
                <a:lnTo>
                  <a:pt x="400050" y="123825"/>
                </a:lnTo>
                <a:lnTo>
                  <a:pt x="330562" y="166668"/>
                </a:lnTo>
                <a:lnTo>
                  <a:pt x="200025" y="95250"/>
                </a:lnTo>
                <a:lnTo>
                  <a:pt x="123825" y="38100"/>
                </a:lnTo>
                <a:lnTo>
                  <a:pt x="76200" y="123078"/>
                </a:lnTo>
                <a:lnTo>
                  <a:pt x="0" y="0"/>
                </a:lnTo>
                <a:lnTo>
                  <a:pt x="9525" y="800100"/>
                </a:lnTo>
                <a:close/>
              </a:path>
            </a:pathLst>
          </a:custGeom>
          <a:gradFill>
            <a:gsLst>
              <a:gs pos="0">
                <a:srgbClr val="00B0F0">
                  <a:alpha val="39000"/>
                </a:srgbClr>
              </a:gs>
              <a:gs pos="0">
                <a:schemeClr val="accent2">
                  <a:satMod val="110000"/>
                  <a:lumMod val="100000"/>
                  <a:shade val="100000"/>
                </a:schemeClr>
              </a:gs>
              <a:gs pos="60000">
                <a:schemeClr val="accent1">
                  <a:lumMod val="75000"/>
                </a:schemeClr>
              </a:gs>
            </a:gsLst>
            <a:lin ang="5400000" scaled="0"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Serbest Form 53"/>
          <p:cNvSpPr/>
          <p:nvPr/>
        </p:nvSpPr>
        <p:spPr>
          <a:xfrm>
            <a:off x="7639050" y="4676775"/>
            <a:ext cx="2038350" cy="1019175"/>
          </a:xfrm>
          <a:custGeom>
            <a:avLst/>
            <a:gdLst>
              <a:gd name="connsiteX0" fmla="*/ 9525 w 2038350"/>
              <a:gd name="connsiteY0" fmla="*/ 0 h 1019175"/>
              <a:gd name="connsiteX1" fmla="*/ 0 w 2038350"/>
              <a:gd name="connsiteY1" fmla="*/ 695325 h 1019175"/>
              <a:gd name="connsiteX2" fmla="*/ 1047750 w 2038350"/>
              <a:gd name="connsiteY2" fmla="*/ 1019175 h 1019175"/>
              <a:gd name="connsiteX3" fmla="*/ 1152525 w 2038350"/>
              <a:gd name="connsiteY3" fmla="*/ 952500 h 1019175"/>
              <a:gd name="connsiteX4" fmla="*/ 2028825 w 2038350"/>
              <a:gd name="connsiteY4" fmla="*/ 676275 h 1019175"/>
              <a:gd name="connsiteX5" fmla="*/ 2038350 w 2038350"/>
              <a:gd name="connsiteY5" fmla="*/ 9525 h 1019175"/>
              <a:gd name="connsiteX6" fmla="*/ 1885950 w 2038350"/>
              <a:gd name="connsiteY6" fmla="*/ 0 h 1019175"/>
              <a:gd name="connsiteX7" fmla="*/ 1790700 w 2038350"/>
              <a:gd name="connsiteY7" fmla="*/ 47625 h 1019175"/>
              <a:gd name="connsiteX8" fmla="*/ 1647825 w 2038350"/>
              <a:gd name="connsiteY8" fmla="*/ 28575 h 1019175"/>
              <a:gd name="connsiteX9" fmla="*/ 1438275 w 2038350"/>
              <a:gd name="connsiteY9" fmla="*/ 57150 h 1019175"/>
              <a:gd name="connsiteX10" fmla="*/ 1371600 w 2038350"/>
              <a:gd name="connsiteY10" fmla="*/ 19050 h 1019175"/>
              <a:gd name="connsiteX11" fmla="*/ 1171575 w 2038350"/>
              <a:gd name="connsiteY11" fmla="*/ 19050 h 1019175"/>
              <a:gd name="connsiteX12" fmla="*/ 1085850 w 2038350"/>
              <a:gd name="connsiteY12" fmla="*/ 85725 h 1019175"/>
              <a:gd name="connsiteX13" fmla="*/ 895350 w 2038350"/>
              <a:gd name="connsiteY13" fmla="*/ 28575 h 1019175"/>
              <a:gd name="connsiteX14" fmla="*/ 714375 w 2038350"/>
              <a:gd name="connsiteY14" fmla="*/ 66675 h 1019175"/>
              <a:gd name="connsiteX15" fmla="*/ 619125 w 2038350"/>
              <a:gd name="connsiteY15" fmla="*/ 28575 h 1019175"/>
              <a:gd name="connsiteX16" fmla="*/ 438150 w 2038350"/>
              <a:gd name="connsiteY16" fmla="*/ 57150 h 1019175"/>
              <a:gd name="connsiteX17" fmla="*/ 276225 w 2038350"/>
              <a:gd name="connsiteY17" fmla="*/ 66675 h 1019175"/>
              <a:gd name="connsiteX18" fmla="*/ 180975 w 2038350"/>
              <a:gd name="connsiteY18" fmla="*/ 38100 h 1019175"/>
              <a:gd name="connsiteX19" fmla="*/ 133350 w 2038350"/>
              <a:gd name="connsiteY19" fmla="*/ 0 h 1019175"/>
              <a:gd name="connsiteX20" fmla="*/ 9525 w 2038350"/>
              <a:gd name="connsiteY20" fmla="*/ 0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38350" h="1019175">
                <a:moveTo>
                  <a:pt x="9525" y="0"/>
                </a:moveTo>
                <a:lnTo>
                  <a:pt x="0" y="695325"/>
                </a:lnTo>
                <a:lnTo>
                  <a:pt x="1047750" y="1019175"/>
                </a:lnTo>
                <a:lnTo>
                  <a:pt x="1152525" y="952500"/>
                </a:lnTo>
                <a:lnTo>
                  <a:pt x="2028825" y="676275"/>
                </a:lnTo>
                <a:lnTo>
                  <a:pt x="2038350" y="9525"/>
                </a:lnTo>
                <a:lnTo>
                  <a:pt x="1885950" y="0"/>
                </a:lnTo>
                <a:lnTo>
                  <a:pt x="1790700" y="47625"/>
                </a:lnTo>
                <a:lnTo>
                  <a:pt x="1647825" y="28575"/>
                </a:lnTo>
                <a:lnTo>
                  <a:pt x="1438275" y="57150"/>
                </a:lnTo>
                <a:lnTo>
                  <a:pt x="1371600" y="19050"/>
                </a:lnTo>
                <a:lnTo>
                  <a:pt x="1171575" y="19050"/>
                </a:lnTo>
                <a:lnTo>
                  <a:pt x="1085850" y="85725"/>
                </a:lnTo>
                <a:lnTo>
                  <a:pt x="895350" y="28575"/>
                </a:lnTo>
                <a:lnTo>
                  <a:pt x="714375" y="66675"/>
                </a:lnTo>
                <a:lnTo>
                  <a:pt x="619125" y="28575"/>
                </a:lnTo>
                <a:lnTo>
                  <a:pt x="438150" y="57150"/>
                </a:lnTo>
                <a:lnTo>
                  <a:pt x="276225" y="66675"/>
                </a:lnTo>
                <a:lnTo>
                  <a:pt x="180975" y="38100"/>
                </a:lnTo>
                <a:lnTo>
                  <a:pt x="133350" y="0"/>
                </a:lnTo>
                <a:lnTo>
                  <a:pt x="9525" y="0"/>
                </a:lnTo>
                <a:close/>
              </a:path>
            </a:pathLst>
          </a:custGeom>
          <a:solidFill>
            <a:srgbClr val="00FF00">
              <a:alpha val="23000"/>
            </a:srgbClr>
          </a:solidFill>
          <a:ln>
            <a:solidFill>
              <a:srgbClr val="00FF00">
                <a:alpha val="2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3" name="Metin kutusu 122"/>
          <p:cNvSpPr txBox="1"/>
          <p:nvPr/>
        </p:nvSpPr>
        <p:spPr>
          <a:xfrm>
            <a:off x="2560842" y="2429791"/>
            <a:ext cx="1711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Enjeksiyon pompası</a:t>
            </a:r>
            <a:endParaRPr lang="tr-TR" sz="1400" dirty="0"/>
          </a:p>
        </p:txBody>
      </p:sp>
      <p:sp>
        <p:nvSpPr>
          <p:cNvPr id="3" name="Metin kutusu 2"/>
          <p:cNvSpPr txBox="1"/>
          <p:nvPr/>
        </p:nvSpPr>
        <p:spPr>
          <a:xfrm>
            <a:off x="460442" y="282388"/>
            <a:ext cx="1938884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MEVCUT DURUM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2785150" y="2057298"/>
            <a:ext cx="1219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50 gr/m</a:t>
            </a:r>
            <a:r>
              <a:rPr lang="tr-TR" sz="1400" baseline="30000" dirty="0" smtClean="0"/>
              <a:t>3</a:t>
            </a:r>
            <a:endParaRPr lang="tr-TR" sz="1400" baseline="30000" dirty="0"/>
          </a:p>
        </p:txBody>
      </p:sp>
      <p:sp>
        <p:nvSpPr>
          <p:cNvPr id="124" name="Metin kutusu 123"/>
          <p:cNvSpPr txBox="1"/>
          <p:nvPr/>
        </p:nvSpPr>
        <p:spPr>
          <a:xfrm>
            <a:off x="5481873" y="3411597"/>
            <a:ext cx="1219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1 gr/m</a:t>
            </a:r>
            <a:r>
              <a:rPr lang="tr-TR" sz="1400" baseline="30000" dirty="0" smtClean="0"/>
              <a:t>3</a:t>
            </a:r>
            <a:endParaRPr lang="tr-TR" sz="1400" baseline="30000" dirty="0"/>
          </a:p>
        </p:txBody>
      </p:sp>
      <p:cxnSp>
        <p:nvCxnSpPr>
          <p:cNvPr id="21" name="Düz Ok Bağlayıcısı 20"/>
          <p:cNvCxnSpPr/>
          <p:nvPr/>
        </p:nvCxnSpPr>
        <p:spPr>
          <a:xfrm flipV="1">
            <a:off x="7639050" y="177800"/>
            <a:ext cx="0" cy="15717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Düz Ok Bağlayıcısı 124"/>
          <p:cNvCxnSpPr/>
          <p:nvPr/>
        </p:nvCxnSpPr>
        <p:spPr>
          <a:xfrm>
            <a:off x="7651195" y="1749521"/>
            <a:ext cx="275792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Metin kutusu 56"/>
          <p:cNvSpPr txBox="1"/>
          <p:nvPr/>
        </p:nvSpPr>
        <p:spPr>
          <a:xfrm>
            <a:off x="7499063" y="1686137"/>
            <a:ext cx="280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0</a:t>
            </a:r>
            <a:endParaRPr lang="tr-TR" sz="1400" dirty="0"/>
          </a:p>
        </p:txBody>
      </p:sp>
      <p:sp>
        <p:nvSpPr>
          <p:cNvPr id="132" name="Metin kutusu 131"/>
          <p:cNvSpPr txBox="1"/>
          <p:nvPr/>
        </p:nvSpPr>
        <p:spPr>
          <a:xfrm>
            <a:off x="7330053" y="1462686"/>
            <a:ext cx="280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1</a:t>
            </a:r>
            <a:endParaRPr lang="tr-TR" sz="1400" dirty="0"/>
          </a:p>
        </p:txBody>
      </p:sp>
      <p:sp>
        <p:nvSpPr>
          <p:cNvPr id="135" name="Metin kutusu 134"/>
          <p:cNvSpPr txBox="1"/>
          <p:nvPr/>
        </p:nvSpPr>
        <p:spPr>
          <a:xfrm>
            <a:off x="7266043" y="1066884"/>
            <a:ext cx="3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10</a:t>
            </a:r>
            <a:endParaRPr lang="tr-TR" sz="1400" dirty="0"/>
          </a:p>
        </p:txBody>
      </p:sp>
      <p:sp>
        <p:nvSpPr>
          <p:cNvPr id="140" name="Metin kutusu 139"/>
          <p:cNvSpPr txBox="1"/>
          <p:nvPr/>
        </p:nvSpPr>
        <p:spPr>
          <a:xfrm>
            <a:off x="7253384" y="690368"/>
            <a:ext cx="39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50</a:t>
            </a:r>
            <a:endParaRPr lang="tr-TR" sz="1400" dirty="0"/>
          </a:p>
        </p:txBody>
      </p:sp>
      <p:sp>
        <p:nvSpPr>
          <p:cNvPr id="141" name="Metin kutusu 140"/>
          <p:cNvSpPr txBox="1"/>
          <p:nvPr/>
        </p:nvSpPr>
        <p:spPr>
          <a:xfrm>
            <a:off x="7252540" y="325881"/>
            <a:ext cx="574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60</a:t>
            </a:r>
            <a:endParaRPr lang="tr-TR" sz="1400" dirty="0"/>
          </a:p>
        </p:txBody>
      </p:sp>
      <p:sp>
        <p:nvSpPr>
          <p:cNvPr id="144" name="Oval 143"/>
          <p:cNvSpPr/>
          <p:nvPr/>
        </p:nvSpPr>
        <p:spPr>
          <a:xfrm>
            <a:off x="7662043" y="844108"/>
            <a:ext cx="72000" cy="7200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+</a:t>
            </a:r>
            <a:endParaRPr lang="tr-TR" dirty="0"/>
          </a:p>
        </p:txBody>
      </p:sp>
      <p:sp>
        <p:nvSpPr>
          <p:cNvPr id="145" name="Oval 144"/>
          <p:cNvSpPr/>
          <p:nvPr/>
        </p:nvSpPr>
        <p:spPr>
          <a:xfrm>
            <a:off x="7661135" y="1552767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146" name="Metin kutusu 145"/>
          <p:cNvSpPr txBox="1"/>
          <p:nvPr/>
        </p:nvSpPr>
        <p:spPr>
          <a:xfrm>
            <a:off x="6289623" y="681851"/>
            <a:ext cx="1106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err="1" smtClean="0"/>
              <a:t>koagülant</a:t>
            </a:r>
            <a:endParaRPr lang="tr-TR" sz="1400" dirty="0"/>
          </a:p>
        </p:txBody>
      </p:sp>
      <p:sp>
        <p:nvSpPr>
          <p:cNvPr id="147" name="Metin kutusu 146"/>
          <p:cNvSpPr txBox="1"/>
          <p:nvPr/>
        </p:nvSpPr>
        <p:spPr>
          <a:xfrm>
            <a:off x="6442124" y="1458469"/>
            <a:ext cx="1106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smtClean="0"/>
              <a:t>polimer</a:t>
            </a:r>
            <a:endParaRPr lang="tr-TR" sz="1400" dirty="0"/>
          </a:p>
        </p:txBody>
      </p:sp>
      <p:sp>
        <p:nvSpPr>
          <p:cNvPr id="148" name="Metin kutusu 147"/>
          <p:cNvSpPr txBox="1"/>
          <p:nvPr/>
        </p:nvSpPr>
        <p:spPr>
          <a:xfrm>
            <a:off x="7814664" y="1734616"/>
            <a:ext cx="3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10</a:t>
            </a:r>
            <a:endParaRPr lang="tr-TR" sz="1400" dirty="0"/>
          </a:p>
        </p:txBody>
      </p:sp>
      <p:sp>
        <p:nvSpPr>
          <p:cNvPr id="149" name="Metin kutusu 148"/>
          <p:cNvSpPr txBox="1"/>
          <p:nvPr/>
        </p:nvSpPr>
        <p:spPr>
          <a:xfrm>
            <a:off x="8378575" y="1734616"/>
            <a:ext cx="3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20</a:t>
            </a:r>
            <a:endParaRPr lang="tr-TR" sz="1400" dirty="0"/>
          </a:p>
        </p:txBody>
      </p:sp>
      <p:sp>
        <p:nvSpPr>
          <p:cNvPr id="150" name="Metin kutusu 149"/>
          <p:cNvSpPr txBox="1"/>
          <p:nvPr/>
        </p:nvSpPr>
        <p:spPr>
          <a:xfrm>
            <a:off x="9055352" y="1721974"/>
            <a:ext cx="3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30</a:t>
            </a:r>
            <a:endParaRPr lang="tr-TR" sz="1400" dirty="0"/>
          </a:p>
        </p:txBody>
      </p:sp>
      <p:sp>
        <p:nvSpPr>
          <p:cNvPr id="151" name="Metin kutusu 150"/>
          <p:cNvSpPr txBox="1"/>
          <p:nvPr/>
        </p:nvSpPr>
        <p:spPr>
          <a:xfrm>
            <a:off x="9732129" y="1721974"/>
            <a:ext cx="3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40</a:t>
            </a:r>
            <a:endParaRPr lang="tr-TR" sz="1400" dirty="0"/>
          </a:p>
        </p:txBody>
      </p:sp>
      <p:sp>
        <p:nvSpPr>
          <p:cNvPr id="152" name="Metin kutusu 151"/>
          <p:cNvSpPr txBox="1"/>
          <p:nvPr/>
        </p:nvSpPr>
        <p:spPr>
          <a:xfrm>
            <a:off x="10158698" y="1542068"/>
            <a:ext cx="280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t</a:t>
            </a:r>
            <a:endParaRPr lang="tr-TR" sz="1400" dirty="0"/>
          </a:p>
        </p:txBody>
      </p:sp>
      <p:sp>
        <p:nvSpPr>
          <p:cNvPr id="153" name="Metin kutusu 152"/>
          <p:cNvSpPr txBox="1"/>
          <p:nvPr/>
        </p:nvSpPr>
        <p:spPr>
          <a:xfrm>
            <a:off x="7705327" y="164259"/>
            <a:ext cx="822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/>
              <a:t>g</a:t>
            </a:r>
            <a:r>
              <a:rPr lang="tr-TR" sz="1400" dirty="0" smtClean="0"/>
              <a:t>r/m</a:t>
            </a:r>
            <a:r>
              <a:rPr lang="tr-TR" sz="1400" baseline="30000" dirty="0" smtClean="0"/>
              <a:t>3</a:t>
            </a:r>
            <a:endParaRPr lang="tr-TR" sz="1400" baseline="30000" dirty="0"/>
          </a:p>
        </p:txBody>
      </p:sp>
      <p:sp>
        <p:nvSpPr>
          <p:cNvPr id="154" name="Oval 153"/>
          <p:cNvSpPr/>
          <p:nvPr/>
        </p:nvSpPr>
        <p:spPr>
          <a:xfrm>
            <a:off x="7776030" y="844108"/>
            <a:ext cx="72000" cy="7200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+</a:t>
            </a:r>
            <a:endParaRPr lang="tr-TR" dirty="0"/>
          </a:p>
        </p:txBody>
      </p:sp>
      <p:sp>
        <p:nvSpPr>
          <p:cNvPr id="155" name="Oval 154"/>
          <p:cNvSpPr/>
          <p:nvPr/>
        </p:nvSpPr>
        <p:spPr>
          <a:xfrm>
            <a:off x="7775122" y="1552767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156" name="Oval 155"/>
          <p:cNvSpPr/>
          <p:nvPr/>
        </p:nvSpPr>
        <p:spPr>
          <a:xfrm>
            <a:off x="7882856" y="844108"/>
            <a:ext cx="72000" cy="7200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+</a:t>
            </a:r>
            <a:endParaRPr lang="tr-TR" dirty="0"/>
          </a:p>
        </p:txBody>
      </p:sp>
      <p:sp>
        <p:nvSpPr>
          <p:cNvPr id="157" name="Oval 156"/>
          <p:cNvSpPr/>
          <p:nvPr/>
        </p:nvSpPr>
        <p:spPr>
          <a:xfrm>
            <a:off x="7881948" y="1552767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158" name="Oval 157"/>
          <p:cNvSpPr/>
          <p:nvPr/>
        </p:nvSpPr>
        <p:spPr>
          <a:xfrm>
            <a:off x="7997615" y="844108"/>
            <a:ext cx="72000" cy="7200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+</a:t>
            </a:r>
            <a:endParaRPr lang="tr-TR" dirty="0"/>
          </a:p>
        </p:txBody>
      </p:sp>
      <p:sp>
        <p:nvSpPr>
          <p:cNvPr id="159" name="Oval 158"/>
          <p:cNvSpPr/>
          <p:nvPr/>
        </p:nvSpPr>
        <p:spPr>
          <a:xfrm>
            <a:off x="7996707" y="1552767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-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9212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0.00023 L 0.04948 0.00162 L 0.05026 -0.12477 L 0.18932 -0.12477 L 0.1901 0.21134 " pathEditMode="relative" ptsTypes="AAAAA">
                                      <p:cBhvr>
                                        <p:cTn id="6" dur="5000" fill="hold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remove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animMotion origin="layout" path="M 0.00026 0.00023 L 0.04948 0.00162 L 0.05026 -0.12477 L 0.18932 -0.12477 L 0.1901 0.21134 " pathEditMode="relative" ptsTypes="AAAAA">
                                      <p:cBhvr>
                                        <p:cTn id="8" dur="5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0.03828 1.48148E-6 L 0.03828 0.15416 " pathEditMode="relative" ptsTypes="AAA">
                                      <p:cBhvr>
                                        <p:cTn id="1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1" presetClass="entr" presetSubtype="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4" presetClass="entr" presetSubtype="1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indefinite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1.11111E-6 L 0.03906 1.11111E-6 L 0.03906 0.15417 " pathEditMode="relative" rAng="0" ptsTypes="AAA">
                                      <p:cBhvr>
                                        <p:cTn id="33" dur="5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7708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0046 L 0.02122 -0.00093 L 0.02044 0.07824 L 0.11654 0.07824 L 0.13138 0.08935 L 0.14935 0.09352 L 0.16185 0.07407 L 0.17747 0.01296 L 0.2056 0.01713 L 0.31107 0.01574 " pathEditMode="relative" ptsTypes="AAAAAAAAAA">
                                      <p:cBhvr>
                                        <p:cTn id="35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4" presetClass="entr" presetSubtype="1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10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10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7.40741E-7 L 0.20677 -7.40741E-7 L 0.20677 0.00023 " pathEditMode="relative" rAng="0" ptsTypes="AAA">
                                      <p:cBhvr>
                                        <p:cTn id="49" dur="5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48148E-6 L 0.20677 -1.48148E-6 L 0.20677 0.00023 " pathEditMode="relative" rAng="0" ptsTypes="AAA">
                                      <p:cBhvr>
                                        <p:cTn id="51" dur="5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7.40741E-7 L 0.20677 -7.40741E-7 L 0.20677 0.00023 " pathEditMode="relative" rAng="0" ptsTypes="AAA">
                                      <p:cBhvr>
                                        <p:cTn id="53" dur="5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48148E-6 L 0.20678 -1.48148E-6 L 0.20678 0.00023 " pathEditMode="relative" rAng="0" ptsTypes="AAA">
                                      <p:cBhvr>
                                        <p:cTn id="55" dur="5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0.20677 -7.40741E-7 L 0.20677 0.00023 " pathEditMode="relative" rAng="0" ptsTypes="AAA">
                                      <p:cBhvr>
                                        <p:cTn id="57" dur="5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1.48148E-6 L 0.20677 -1.48148E-6 L 0.20677 0.00023 " pathEditMode="relative" rAng="0" ptsTypes="AAA">
                                      <p:cBhvr>
                                        <p:cTn id="59" dur="5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0.20678 -7.40741E-7 L 0.20678 0.00023 " pathEditMode="relative" rAng="0" ptsTypes="AAA">
                                      <p:cBhvr>
                                        <p:cTn id="61" dur="5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0.20678 -1.48148E-6 L 0.20678 0.00023 " pathEditMode="relative" rAng="0" ptsTypes="AAA">
                                      <p:cBhvr>
                                        <p:cTn id="63" dur="5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4" grpId="0" animBg="1"/>
      <p:bldP spid="25" grpId="0" build="allAtOnce" animBg="1"/>
      <p:bldP spid="30" grpId="0" animBg="1"/>
      <p:bldP spid="119" grpId="0" animBg="1"/>
      <p:bldP spid="41" grpId="0" animBg="1"/>
      <p:bldP spid="120" grpId="0" animBg="1"/>
      <p:bldP spid="121" grpId="0" animBg="1"/>
      <p:bldP spid="122" grpId="0" animBg="1"/>
      <p:bldP spid="54" grpId="0" animBg="1"/>
      <p:bldP spid="144" grpId="0" animBg="1"/>
      <p:bldP spid="145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Dikdörtgen 230"/>
          <p:cNvSpPr/>
          <p:nvPr/>
        </p:nvSpPr>
        <p:spPr>
          <a:xfrm>
            <a:off x="8002830" y="0"/>
            <a:ext cx="4189169" cy="1608715"/>
          </a:xfrm>
          <a:prstGeom prst="rect">
            <a:avLst/>
          </a:prstGeom>
          <a:solidFill>
            <a:schemeClr val="accent4">
              <a:lumMod val="40000"/>
              <a:lumOff val="60000"/>
              <a:alpha val="3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6536601" y="2905587"/>
            <a:ext cx="452676" cy="44814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Dikdörtgen 27"/>
          <p:cNvSpPr/>
          <p:nvPr/>
        </p:nvSpPr>
        <p:spPr>
          <a:xfrm>
            <a:off x="4227971" y="1358811"/>
            <a:ext cx="1330857" cy="656377"/>
          </a:xfrm>
          <a:prstGeom prst="rect">
            <a:avLst/>
          </a:prstGeom>
          <a:solidFill>
            <a:schemeClr val="bg1">
              <a:alpha val="49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2571185" y="2935245"/>
            <a:ext cx="199176" cy="226337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kış Çizelgesi: El İle İşlem 10"/>
          <p:cNvSpPr/>
          <p:nvPr/>
        </p:nvSpPr>
        <p:spPr>
          <a:xfrm rot="10800000">
            <a:off x="2516864" y="3161581"/>
            <a:ext cx="307817" cy="81481"/>
          </a:xfrm>
          <a:prstGeom prst="flowChartManualOperation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2458490" y="2972419"/>
            <a:ext cx="63373" cy="151988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Serbest Form 12"/>
          <p:cNvSpPr/>
          <p:nvPr/>
        </p:nvSpPr>
        <p:spPr>
          <a:xfrm>
            <a:off x="2489703" y="2372008"/>
            <a:ext cx="1711105" cy="1964602"/>
          </a:xfrm>
          <a:custGeom>
            <a:avLst/>
            <a:gdLst>
              <a:gd name="connsiteX0" fmla="*/ 0 w 1711105"/>
              <a:gd name="connsiteY0" fmla="*/ 869133 h 1964602"/>
              <a:gd name="connsiteX1" fmla="*/ 18107 w 1711105"/>
              <a:gd name="connsiteY1" fmla="*/ 0 h 1964602"/>
              <a:gd name="connsiteX2" fmla="*/ 1711105 w 1711105"/>
              <a:gd name="connsiteY2" fmla="*/ 9053 h 1964602"/>
              <a:gd name="connsiteX3" fmla="*/ 1711105 w 1711105"/>
              <a:gd name="connsiteY3" fmla="*/ 1964602 h 1964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1105" h="1964602">
                <a:moveTo>
                  <a:pt x="0" y="869133"/>
                </a:moveTo>
                <a:lnTo>
                  <a:pt x="18107" y="0"/>
                </a:lnTo>
                <a:lnTo>
                  <a:pt x="1711105" y="9053"/>
                </a:lnTo>
                <a:lnTo>
                  <a:pt x="1711105" y="1964602"/>
                </a:lnTo>
              </a:path>
            </a:pathLst>
          </a:cu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Beşgen 13"/>
          <p:cNvSpPr/>
          <p:nvPr/>
        </p:nvSpPr>
        <p:spPr>
          <a:xfrm>
            <a:off x="2495550" y="3911097"/>
            <a:ext cx="999088" cy="271604"/>
          </a:xfrm>
          <a:prstGeom prst="homePlat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chemeClr val="tx1"/>
                </a:solidFill>
              </a:rPr>
              <a:t>Servis suyu</a:t>
            </a:r>
            <a:endParaRPr lang="tr-TR" sz="1200" dirty="0">
              <a:solidFill>
                <a:schemeClr val="tx1"/>
              </a:solidFill>
            </a:endParaRPr>
          </a:p>
        </p:txBody>
      </p:sp>
      <p:sp>
        <p:nvSpPr>
          <p:cNvPr id="15" name="Serbest Form 14"/>
          <p:cNvSpPr/>
          <p:nvPr/>
        </p:nvSpPr>
        <p:spPr>
          <a:xfrm>
            <a:off x="3503692" y="4046899"/>
            <a:ext cx="500524" cy="271604"/>
          </a:xfrm>
          <a:custGeom>
            <a:avLst/>
            <a:gdLst>
              <a:gd name="connsiteX0" fmla="*/ 0 w 497941"/>
              <a:gd name="connsiteY0" fmla="*/ 0 h 271604"/>
              <a:gd name="connsiteX1" fmla="*/ 497941 w 497941"/>
              <a:gd name="connsiteY1" fmla="*/ 0 h 271604"/>
              <a:gd name="connsiteX2" fmla="*/ 479834 w 497941"/>
              <a:gd name="connsiteY2" fmla="*/ 271604 h 271604"/>
              <a:gd name="connsiteX0" fmla="*/ 0 w 509446"/>
              <a:gd name="connsiteY0" fmla="*/ 0 h 271604"/>
              <a:gd name="connsiteX1" fmla="*/ 497941 w 509446"/>
              <a:gd name="connsiteY1" fmla="*/ 0 h 271604"/>
              <a:gd name="connsiteX2" fmla="*/ 508409 w 509446"/>
              <a:gd name="connsiteY2" fmla="*/ 271604 h 271604"/>
              <a:gd name="connsiteX0" fmla="*/ 0 w 500524"/>
              <a:gd name="connsiteY0" fmla="*/ 0 h 271604"/>
              <a:gd name="connsiteX1" fmla="*/ 497941 w 500524"/>
              <a:gd name="connsiteY1" fmla="*/ 0 h 271604"/>
              <a:gd name="connsiteX2" fmla="*/ 498884 w 500524"/>
              <a:gd name="connsiteY2" fmla="*/ 271604 h 271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00524" h="271604">
                <a:moveTo>
                  <a:pt x="0" y="0"/>
                </a:moveTo>
                <a:lnTo>
                  <a:pt x="497941" y="0"/>
                </a:lnTo>
                <a:cubicBezTo>
                  <a:pt x="491905" y="90535"/>
                  <a:pt x="504920" y="181069"/>
                  <a:pt x="498884" y="271604"/>
                </a:cubicBezTo>
              </a:path>
            </a:pathLst>
          </a:cu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Beşgen 21"/>
          <p:cNvSpPr/>
          <p:nvPr/>
        </p:nvSpPr>
        <p:spPr>
          <a:xfrm flipH="1">
            <a:off x="7632074" y="3014804"/>
            <a:ext cx="597528" cy="271604"/>
          </a:xfrm>
          <a:prstGeom prst="homePlat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chemeClr val="tx1"/>
                </a:solidFill>
              </a:rPr>
              <a:t>hava</a:t>
            </a:r>
            <a:endParaRPr lang="tr-TR" sz="1200" dirty="0">
              <a:solidFill>
                <a:schemeClr val="tx1"/>
              </a:solidFill>
            </a:endParaRPr>
          </a:p>
        </p:txBody>
      </p:sp>
      <p:cxnSp>
        <p:nvCxnSpPr>
          <p:cNvPr id="26" name="Düz Ok Bağlayıcısı 25"/>
          <p:cNvCxnSpPr>
            <a:stCxn id="22" idx="3"/>
          </p:cNvCxnSpPr>
          <p:nvPr/>
        </p:nvCxnSpPr>
        <p:spPr>
          <a:xfrm flipH="1">
            <a:off x="6953064" y="3150606"/>
            <a:ext cx="6790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227971" y="393089"/>
            <a:ext cx="1330857" cy="975852"/>
          </a:xfrm>
          <a:prstGeom prst="rect">
            <a:avLst/>
          </a:prstGeom>
          <a:solidFill>
            <a:schemeClr val="accent1">
              <a:lumMod val="60000"/>
              <a:lumOff val="40000"/>
              <a:alpha val="49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>
                <a:solidFill>
                  <a:schemeClr val="tx1"/>
                </a:solidFill>
              </a:rPr>
              <a:t>S.sensing</a:t>
            </a:r>
            <a:endParaRPr lang="tr-TR" dirty="0" smtClean="0">
              <a:solidFill>
                <a:schemeClr val="tx1"/>
              </a:solidFill>
            </a:endParaRPr>
          </a:p>
          <a:p>
            <a:pPr algn="ctr"/>
            <a:r>
              <a:rPr lang="tr-TR" dirty="0" smtClean="0">
                <a:solidFill>
                  <a:schemeClr val="tx1"/>
                </a:solidFill>
              </a:rPr>
              <a:t>CS-I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31" name="Düz Ok Bağlayıcısı 30"/>
          <p:cNvCxnSpPr/>
          <p:nvPr/>
        </p:nvCxnSpPr>
        <p:spPr>
          <a:xfrm>
            <a:off x="2824681" y="706170"/>
            <a:ext cx="1376127" cy="9054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4287750" y="1419526"/>
            <a:ext cx="1222217" cy="534155"/>
          </a:xfrm>
          <a:prstGeom prst="rect">
            <a:avLst/>
          </a:prstGeom>
          <a:solidFill>
            <a:schemeClr val="bg1">
              <a:alpha val="7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Serbest Form 16"/>
          <p:cNvSpPr/>
          <p:nvPr/>
        </p:nvSpPr>
        <p:spPr>
          <a:xfrm>
            <a:off x="5088048" y="1475715"/>
            <a:ext cx="4010685" cy="1674891"/>
          </a:xfrm>
          <a:custGeom>
            <a:avLst/>
            <a:gdLst>
              <a:gd name="connsiteX0" fmla="*/ 4010685 w 4010685"/>
              <a:gd name="connsiteY0" fmla="*/ 1665837 h 1674891"/>
              <a:gd name="connsiteX1" fmla="*/ 3576118 w 4010685"/>
              <a:gd name="connsiteY1" fmla="*/ 1674891 h 1674891"/>
              <a:gd name="connsiteX2" fmla="*/ 3567065 w 4010685"/>
              <a:gd name="connsiteY2" fmla="*/ 235390 h 1674891"/>
              <a:gd name="connsiteX3" fmla="*/ 0 w 4010685"/>
              <a:gd name="connsiteY3" fmla="*/ 253497 h 1674891"/>
              <a:gd name="connsiteX4" fmla="*/ 0 w 4010685"/>
              <a:gd name="connsiteY4" fmla="*/ 0 h 1674891"/>
              <a:gd name="connsiteX0" fmla="*/ 4010685 w 4010685"/>
              <a:gd name="connsiteY0" fmla="*/ 1665837 h 1674891"/>
              <a:gd name="connsiteX1" fmla="*/ 3576118 w 4010685"/>
              <a:gd name="connsiteY1" fmla="*/ 1674891 h 1674891"/>
              <a:gd name="connsiteX2" fmla="*/ 3576590 w 4010685"/>
              <a:gd name="connsiteY2" fmla="*/ 254440 h 1674891"/>
              <a:gd name="connsiteX3" fmla="*/ 0 w 4010685"/>
              <a:gd name="connsiteY3" fmla="*/ 253497 h 1674891"/>
              <a:gd name="connsiteX4" fmla="*/ 0 w 4010685"/>
              <a:gd name="connsiteY4" fmla="*/ 0 h 1674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10685" h="1674891">
                <a:moveTo>
                  <a:pt x="4010685" y="1665837"/>
                </a:moveTo>
                <a:lnTo>
                  <a:pt x="3576118" y="1674891"/>
                </a:lnTo>
                <a:cubicBezTo>
                  <a:pt x="3573100" y="1195057"/>
                  <a:pt x="3579608" y="734274"/>
                  <a:pt x="3576590" y="254440"/>
                </a:cubicBezTo>
                <a:lnTo>
                  <a:pt x="0" y="253497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Serbest Form 18"/>
          <p:cNvSpPr/>
          <p:nvPr/>
        </p:nvSpPr>
        <p:spPr>
          <a:xfrm>
            <a:off x="4952246" y="1457608"/>
            <a:ext cx="1539089" cy="1484768"/>
          </a:xfrm>
          <a:custGeom>
            <a:avLst/>
            <a:gdLst>
              <a:gd name="connsiteX0" fmla="*/ 9053 w 1539089"/>
              <a:gd name="connsiteY0" fmla="*/ 0 h 1484768"/>
              <a:gd name="connsiteX1" fmla="*/ 0 w 1539089"/>
              <a:gd name="connsiteY1" fmla="*/ 1484768 h 1484768"/>
              <a:gd name="connsiteX2" fmla="*/ 1539089 w 1539089"/>
              <a:gd name="connsiteY2" fmla="*/ 1484768 h 1484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9089" h="1484768">
                <a:moveTo>
                  <a:pt x="9053" y="0"/>
                </a:moveTo>
                <a:cubicBezTo>
                  <a:pt x="6035" y="494923"/>
                  <a:pt x="3018" y="989845"/>
                  <a:pt x="0" y="1484768"/>
                </a:cubicBezTo>
                <a:lnTo>
                  <a:pt x="1539089" y="1484768"/>
                </a:lnTo>
              </a:path>
            </a:pathLst>
          </a:custGeom>
          <a:noFill/>
          <a:ln>
            <a:solidFill>
              <a:schemeClr val="tx1"/>
            </a:solidFill>
            <a:prstDash val="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Serbest Form 19"/>
          <p:cNvSpPr/>
          <p:nvPr/>
        </p:nvSpPr>
        <p:spPr>
          <a:xfrm>
            <a:off x="4816444" y="1448554"/>
            <a:ext cx="1683944" cy="1720159"/>
          </a:xfrm>
          <a:custGeom>
            <a:avLst/>
            <a:gdLst>
              <a:gd name="connsiteX0" fmla="*/ 1683944 w 1683944"/>
              <a:gd name="connsiteY0" fmla="*/ 1720159 h 1720159"/>
              <a:gd name="connsiteX1" fmla="*/ 0 w 1683944"/>
              <a:gd name="connsiteY1" fmla="*/ 1720159 h 1720159"/>
              <a:gd name="connsiteX2" fmla="*/ 9053 w 1683944"/>
              <a:gd name="connsiteY2" fmla="*/ 0 h 172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3944" h="1720159">
                <a:moveTo>
                  <a:pt x="1683944" y="1720159"/>
                </a:moveTo>
                <a:lnTo>
                  <a:pt x="0" y="1720159"/>
                </a:lnTo>
                <a:cubicBezTo>
                  <a:pt x="3018" y="1146773"/>
                  <a:pt x="6035" y="573386"/>
                  <a:pt x="9053" y="0"/>
                </a:cubicBezTo>
              </a:path>
            </a:pathLst>
          </a:custGeom>
          <a:noFill/>
          <a:ln>
            <a:solidFill>
              <a:schemeClr val="tx1"/>
            </a:solidFill>
            <a:prstDash val="dash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Serbest Form 15"/>
          <p:cNvSpPr/>
          <p:nvPr/>
        </p:nvSpPr>
        <p:spPr>
          <a:xfrm>
            <a:off x="2661719" y="1366601"/>
            <a:ext cx="1893117" cy="1566721"/>
          </a:xfrm>
          <a:custGeom>
            <a:avLst/>
            <a:gdLst>
              <a:gd name="connsiteX0" fmla="*/ 1874067 w 1883121"/>
              <a:gd name="connsiteY0" fmla="*/ 0 h 1557196"/>
              <a:gd name="connsiteX1" fmla="*/ 1883121 w 1883121"/>
              <a:gd name="connsiteY1" fmla="*/ 362138 h 1557196"/>
              <a:gd name="connsiteX2" fmla="*/ 9053 w 1883121"/>
              <a:gd name="connsiteY2" fmla="*/ 353085 h 1557196"/>
              <a:gd name="connsiteX3" fmla="*/ 0 w 1883121"/>
              <a:gd name="connsiteY3" fmla="*/ 1557196 h 1557196"/>
              <a:gd name="connsiteX0" fmla="*/ 1893117 w 1893117"/>
              <a:gd name="connsiteY0" fmla="*/ 0 h 1566721"/>
              <a:gd name="connsiteX1" fmla="*/ 1883121 w 1893117"/>
              <a:gd name="connsiteY1" fmla="*/ 371663 h 1566721"/>
              <a:gd name="connsiteX2" fmla="*/ 9053 w 1893117"/>
              <a:gd name="connsiteY2" fmla="*/ 362610 h 1566721"/>
              <a:gd name="connsiteX3" fmla="*/ 0 w 1893117"/>
              <a:gd name="connsiteY3" fmla="*/ 1566721 h 1566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3117" h="1566721">
                <a:moveTo>
                  <a:pt x="1893117" y="0"/>
                </a:moveTo>
                <a:lnTo>
                  <a:pt x="1883121" y="371663"/>
                </a:lnTo>
                <a:lnTo>
                  <a:pt x="9053" y="362610"/>
                </a:lnTo>
                <a:cubicBezTo>
                  <a:pt x="6035" y="763980"/>
                  <a:pt x="3018" y="1165351"/>
                  <a:pt x="0" y="1566721"/>
                </a:cubicBezTo>
              </a:path>
            </a:pathLst>
          </a:custGeom>
          <a:ln>
            <a:prstDash val="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6645715" y="2972419"/>
            <a:ext cx="208230" cy="72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Beşgen 33"/>
          <p:cNvSpPr/>
          <p:nvPr/>
        </p:nvSpPr>
        <p:spPr>
          <a:xfrm>
            <a:off x="4689489" y="3573282"/>
            <a:ext cx="869339" cy="271604"/>
          </a:xfrm>
          <a:prstGeom prst="homePlat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chemeClr val="tx1"/>
                </a:solidFill>
              </a:rPr>
              <a:t>polimer</a:t>
            </a:r>
            <a:endParaRPr lang="tr-TR" sz="1200" dirty="0">
              <a:solidFill>
                <a:schemeClr val="tx1"/>
              </a:solidFill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9098733" y="2896535"/>
            <a:ext cx="452676" cy="448147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9225482" y="2942376"/>
            <a:ext cx="208230" cy="72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Beşgen 36"/>
          <p:cNvSpPr/>
          <p:nvPr/>
        </p:nvSpPr>
        <p:spPr>
          <a:xfrm>
            <a:off x="10099142" y="4514842"/>
            <a:ext cx="620161" cy="271604"/>
          </a:xfrm>
          <a:prstGeom prst="homePlat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dirty="0" smtClean="0">
                <a:solidFill>
                  <a:schemeClr val="tx1"/>
                </a:solidFill>
              </a:rPr>
              <a:t>çıkış</a:t>
            </a:r>
            <a:endParaRPr lang="tr-TR" sz="1200" dirty="0">
              <a:solidFill>
                <a:schemeClr val="tx1"/>
              </a:solidFill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865830" y="4472412"/>
            <a:ext cx="3096288" cy="896292"/>
          </a:xfrm>
          <a:prstGeom prst="rect">
            <a:avLst/>
          </a:prstGeom>
          <a:solidFill>
            <a:schemeClr val="lt1">
              <a:alpha val="40000"/>
            </a:schemeClr>
          </a:solidFill>
          <a:ln w="38100">
            <a:solidFill>
              <a:schemeClr val="dk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4" name="Grup 3"/>
          <p:cNvGrpSpPr/>
          <p:nvPr/>
        </p:nvGrpSpPr>
        <p:grpSpPr>
          <a:xfrm>
            <a:off x="4200808" y="5133316"/>
            <a:ext cx="307818" cy="99588"/>
            <a:chOff x="4200808" y="5133316"/>
            <a:chExt cx="307818" cy="99588"/>
          </a:xfrm>
        </p:grpSpPr>
        <p:sp>
          <p:nvSpPr>
            <p:cNvPr id="39" name="Oval 38"/>
            <p:cNvSpPr/>
            <p:nvPr/>
          </p:nvSpPr>
          <p:spPr>
            <a:xfrm>
              <a:off x="4200808" y="5133316"/>
              <a:ext cx="153909" cy="9958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Oval 39"/>
            <p:cNvSpPr/>
            <p:nvPr/>
          </p:nvSpPr>
          <p:spPr>
            <a:xfrm>
              <a:off x="4354717" y="5133316"/>
              <a:ext cx="153909" cy="9958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cxnSp>
        <p:nvCxnSpPr>
          <p:cNvPr id="42" name="Düz Bağlayıcı 41"/>
          <p:cNvCxnSpPr>
            <a:stCxn id="40" idx="2"/>
          </p:cNvCxnSpPr>
          <p:nvPr/>
        </p:nvCxnSpPr>
        <p:spPr>
          <a:xfrm flipV="1">
            <a:off x="4354717" y="4336610"/>
            <a:ext cx="0" cy="8465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" name="Grup 4"/>
          <p:cNvGrpSpPr/>
          <p:nvPr/>
        </p:nvGrpSpPr>
        <p:grpSpPr>
          <a:xfrm>
            <a:off x="5251010" y="5133316"/>
            <a:ext cx="307818" cy="99588"/>
            <a:chOff x="5251010" y="5133316"/>
            <a:chExt cx="307818" cy="99588"/>
          </a:xfrm>
        </p:grpSpPr>
        <p:sp>
          <p:nvSpPr>
            <p:cNvPr id="43" name="Oval 42"/>
            <p:cNvSpPr/>
            <p:nvPr/>
          </p:nvSpPr>
          <p:spPr>
            <a:xfrm>
              <a:off x="5251010" y="5133316"/>
              <a:ext cx="153909" cy="9958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Oval 43"/>
            <p:cNvSpPr/>
            <p:nvPr/>
          </p:nvSpPr>
          <p:spPr>
            <a:xfrm>
              <a:off x="5404919" y="5133316"/>
              <a:ext cx="153909" cy="9958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cxnSp>
        <p:nvCxnSpPr>
          <p:cNvPr id="45" name="Düz Bağlayıcı 44"/>
          <p:cNvCxnSpPr>
            <a:stCxn id="44" idx="2"/>
          </p:cNvCxnSpPr>
          <p:nvPr/>
        </p:nvCxnSpPr>
        <p:spPr>
          <a:xfrm flipV="1">
            <a:off x="5404919" y="4336610"/>
            <a:ext cx="0" cy="8465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" name="Grup 5"/>
          <p:cNvGrpSpPr/>
          <p:nvPr/>
        </p:nvGrpSpPr>
        <p:grpSpPr>
          <a:xfrm>
            <a:off x="6274052" y="5133316"/>
            <a:ext cx="307818" cy="99588"/>
            <a:chOff x="6274052" y="5133316"/>
            <a:chExt cx="307818" cy="99588"/>
          </a:xfrm>
        </p:grpSpPr>
        <p:sp>
          <p:nvSpPr>
            <p:cNvPr id="46" name="Oval 45"/>
            <p:cNvSpPr/>
            <p:nvPr/>
          </p:nvSpPr>
          <p:spPr>
            <a:xfrm>
              <a:off x="6274052" y="5133316"/>
              <a:ext cx="153909" cy="9958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7" name="Oval 46"/>
            <p:cNvSpPr/>
            <p:nvPr/>
          </p:nvSpPr>
          <p:spPr>
            <a:xfrm>
              <a:off x="6427961" y="5133316"/>
              <a:ext cx="153909" cy="9958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cxnSp>
        <p:nvCxnSpPr>
          <p:cNvPr id="48" name="Düz Bağlayıcı 47"/>
          <p:cNvCxnSpPr>
            <a:stCxn id="47" idx="2"/>
          </p:cNvCxnSpPr>
          <p:nvPr/>
        </p:nvCxnSpPr>
        <p:spPr>
          <a:xfrm flipV="1">
            <a:off x="6427961" y="4336610"/>
            <a:ext cx="0" cy="8465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Altıgen 48"/>
          <p:cNvSpPr/>
          <p:nvPr/>
        </p:nvSpPr>
        <p:spPr>
          <a:xfrm rot="5400000">
            <a:off x="4259655" y="4137434"/>
            <a:ext cx="226337" cy="199176"/>
          </a:xfrm>
          <a:prstGeom prst="hexag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tr-TR" sz="1200" dirty="0" smtClean="0"/>
              <a:t>M</a:t>
            </a:r>
            <a:endParaRPr lang="tr-TR" sz="1200" dirty="0"/>
          </a:p>
        </p:txBody>
      </p:sp>
      <p:sp>
        <p:nvSpPr>
          <p:cNvPr id="50" name="Altıgen 49"/>
          <p:cNvSpPr/>
          <p:nvPr/>
        </p:nvSpPr>
        <p:spPr>
          <a:xfrm rot="5400000">
            <a:off x="5291750" y="4128955"/>
            <a:ext cx="226337" cy="199176"/>
          </a:xfrm>
          <a:prstGeom prst="hexag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tr-TR" sz="1200" dirty="0" smtClean="0"/>
              <a:t>M</a:t>
            </a:r>
            <a:endParaRPr lang="tr-TR" sz="1200" dirty="0"/>
          </a:p>
        </p:txBody>
      </p:sp>
      <p:sp>
        <p:nvSpPr>
          <p:cNvPr id="51" name="Altıgen 50"/>
          <p:cNvSpPr/>
          <p:nvPr/>
        </p:nvSpPr>
        <p:spPr>
          <a:xfrm rot="5400000">
            <a:off x="6314792" y="4137435"/>
            <a:ext cx="226337" cy="199176"/>
          </a:xfrm>
          <a:prstGeom prst="hexag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tr-TR" sz="1200" dirty="0" smtClean="0"/>
              <a:t>M</a:t>
            </a:r>
            <a:endParaRPr lang="tr-TR" sz="1200" dirty="0"/>
          </a:p>
        </p:txBody>
      </p:sp>
      <p:cxnSp>
        <p:nvCxnSpPr>
          <p:cNvPr id="52" name="Düz Bağlayıcı 51"/>
          <p:cNvCxnSpPr/>
          <p:nvPr/>
        </p:nvCxnSpPr>
        <p:spPr>
          <a:xfrm flipV="1">
            <a:off x="8664165" y="4350191"/>
            <a:ext cx="2" cy="12901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Altıgen 52"/>
          <p:cNvSpPr/>
          <p:nvPr/>
        </p:nvSpPr>
        <p:spPr>
          <a:xfrm rot="5400000">
            <a:off x="8550998" y="4151016"/>
            <a:ext cx="226337" cy="199176"/>
          </a:xfrm>
          <a:prstGeom prst="hexag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tr-TR" sz="1200" dirty="0" smtClean="0"/>
              <a:t>M</a:t>
            </a:r>
            <a:endParaRPr lang="tr-TR" sz="1200" dirty="0"/>
          </a:p>
        </p:txBody>
      </p:sp>
      <p:cxnSp>
        <p:nvCxnSpPr>
          <p:cNvPr id="56" name="Düz Bağlayıcı 55"/>
          <p:cNvCxnSpPr/>
          <p:nvPr/>
        </p:nvCxnSpPr>
        <p:spPr>
          <a:xfrm flipH="1">
            <a:off x="4897925" y="4363773"/>
            <a:ext cx="0" cy="1004931"/>
          </a:xfrm>
          <a:prstGeom prst="line">
            <a:avLst/>
          </a:prstGeom>
          <a:ln w="3810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Düz Bağlayıcı 57"/>
          <p:cNvCxnSpPr/>
          <p:nvPr/>
        </p:nvCxnSpPr>
        <p:spPr>
          <a:xfrm flipH="1">
            <a:off x="5920967" y="4363773"/>
            <a:ext cx="0" cy="1004931"/>
          </a:xfrm>
          <a:prstGeom prst="line">
            <a:avLst/>
          </a:prstGeom>
          <a:ln w="3810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Düz Bağlayıcı 58"/>
          <p:cNvCxnSpPr/>
          <p:nvPr/>
        </p:nvCxnSpPr>
        <p:spPr>
          <a:xfrm>
            <a:off x="6962117" y="4363773"/>
            <a:ext cx="0" cy="108639"/>
          </a:xfrm>
          <a:prstGeom prst="line">
            <a:avLst/>
          </a:prstGeom>
          <a:ln w="3810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Düz Bağlayıcı 61"/>
          <p:cNvCxnSpPr/>
          <p:nvPr/>
        </p:nvCxnSpPr>
        <p:spPr>
          <a:xfrm>
            <a:off x="3865830" y="4363773"/>
            <a:ext cx="0" cy="108639"/>
          </a:xfrm>
          <a:prstGeom prst="line">
            <a:avLst/>
          </a:prstGeom>
          <a:ln w="38100">
            <a:solidFill>
              <a:schemeClr val="dk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Serbest Form 63"/>
          <p:cNvSpPr/>
          <p:nvPr/>
        </p:nvSpPr>
        <p:spPr>
          <a:xfrm>
            <a:off x="7641125" y="4372824"/>
            <a:ext cx="2055136" cy="1330859"/>
          </a:xfrm>
          <a:custGeom>
            <a:avLst/>
            <a:gdLst>
              <a:gd name="connsiteX0" fmla="*/ 9053 w 2055136"/>
              <a:gd name="connsiteY0" fmla="*/ 0 h 1330859"/>
              <a:gd name="connsiteX1" fmla="*/ 0 w 2055136"/>
              <a:gd name="connsiteY1" fmla="*/ 995881 h 1330859"/>
              <a:gd name="connsiteX2" fmla="*/ 1023041 w 2055136"/>
              <a:gd name="connsiteY2" fmla="*/ 1330859 h 1330859"/>
              <a:gd name="connsiteX3" fmla="*/ 2046083 w 2055136"/>
              <a:gd name="connsiteY3" fmla="*/ 977774 h 1330859"/>
              <a:gd name="connsiteX4" fmla="*/ 2055136 w 2055136"/>
              <a:gd name="connsiteY4" fmla="*/ 18107 h 1330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5136" h="1330859">
                <a:moveTo>
                  <a:pt x="9053" y="0"/>
                </a:moveTo>
                <a:cubicBezTo>
                  <a:pt x="6035" y="331960"/>
                  <a:pt x="3018" y="663921"/>
                  <a:pt x="0" y="995881"/>
                </a:cubicBezTo>
                <a:lnTo>
                  <a:pt x="1023041" y="1330859"/>
                </a:lnTo>
                <a:lnTo>
                  <a:pt x="2046083" y="977774"/>
                </a:lnTo>
                <a:cubicBezTo>
                  <a:pt x="2049101" y="657885"/>
                  <a:pt x="2052118" y="337996"/>
                  <a:pt x="2055136" y="18107"/>
                </a:cubicBezTo>
              </a:path>
            </a:pathLst>
          </a:cu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5" name="Düz Bağlayıcı 64"/>
          <p:cNvCxnSpPr/>
          <p:nvPr/>
        </p:nvCxnSpPr>
        <p:spPr>
          <a:xfrm flipV="1">
            <a:off x="8872395" y="4418092"/>
            <a:ext cx="0" cy="70617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Düz Bağlayıcı 66"/>
          <p:cNvCxnSpPr/>
          <p:nvPr/>
        </p:nvCxnSpPr>
        <p:spPr>
          <a:xfrm flipV="1">
            <a:off x="8455937" y="4427145"/>
            <a:ext cx="0" cy="706171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Serbest Form 67"/>
          <p:cNvSpPr/>
          <p:nvPr/>
        </p:nvSpPr>
        <p:spPr>
          <a:xfrm>
            <a:off x="7650178" y="4499572"/>
            <a:ext cx="2453489" cy="181070"/>
          </a:xfrm>
          <a:custGeom>
            <a:avLst/>
            <a:gdLst>
              <a:gd name="connsiteX0" fmla="*/ 0 w 2453489"/>
              <a:gd name="connsiteY0" fmla="*/ 172016 h 181070"/>
              <a:gd name="connsiteX1" fmla="*/ 181070 w 2453489"/>
              <a:gd name="connsiteY1" fmla="*/ 181070 h 181070"/>
              <a:gd name="connsiteX2" fmla="*/ 190123 w 2453489"/>
              <a:gd name="connsiteY2" fmla="*/ 0 h 181070"/>
              <a:gd name="connsiteX3" fmla="*/ 1874068 w 2453489"/>
              <a:gd name="connsiteY3" fmla="*/ 0 h 181070"/>
              <a:gd name="connsiteX4" fmla="*/ 1865014 w 2453489"/>
              <a:gd name="connsiteY4" fmla="*/ 172016 h 181070"/>
              <a:gd name="connsiteX5" fmla="*/ 2453489 w 2453489"/>
              <a:gd name="connsiteY5" fmla="*/ 162963 h 18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53489" h="181070">
                <a:moveTo>
                  <a:pt x="0" y="172016"/>
                </a:moveTo>
                <a:lnTo>
                  <a:pt x="181070" y="181070"/>
                </a:lnTo>
                <a:lnTo>
                  <a:pt x="190123" y="0"/>
                </a:lnTo>
                <a:lnTo>
                  <a:pt x="1874068" y="0"/>
                </a:lnTo>
                <a:lnTo>
                  <a:pt x="1865014" y="172016"/>
                </a:lnTo>
                <a:lnTo>
                  <a:pt x="2453489" y="162963"/>
                </a:lnTo>
              </a:path>
            </a:pathLst>
          </a:cu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0" name="Serbest Form 69"/>
          <p:cNvSpPr/>
          <p:nvPr/>
        </p:nvSpPr>
        <p:spPr>
          <a:xfrm>
            <a:off x="7710488" y="5238750"/>
            <a:ext cx="1905000" cy="404813"/>
          </a:xfrm>
          <a:custGeom>
            <a:avLst/>
            <a:gdLst>
              <a:gd name="connsiteX0" fmla="*/ 9525 w 1905000"/>
              <a:gd name="connsiteY0" fmla="*/ 0 h 404813"/>
              <a:gd name="connsiteX1" fmla="*/ 1905000 w 1905000"/>
              <a:gd name="connsiteY1" fmla="*/ 0 h 404813"/>
              <a:gd name="connsiteX2" fmla="*/ 1905000 w 1905000"/>
              <a:gd name="connsiteY2" fmla="*/ 90488 h 404813"/>
              <a:gd name="connsiteX3" fmla="*/ 962025 w 1905000"/>
              <a:gd name="connsiteY3" fmla="*/ 404813 h 404813"/>
              <a:gd name="connsiteX4" fmla="*/ 0 w 1905000"/>
              <a:gd name="connsiteY4" fmla="*/ 104775 h 404813"/>
              <a:gd name="connsiteX5" fmla="*/ 9525 w 1905000"/>
              <a:gd name="connsiteY5" fmla="*/ 0 h 40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05000" h="404813">
                <a:moveTo>
                  <a:pt x="9525" y="0"/>
                </a:moveTo>
                <a:lnTo>
                  <a:pt x="1905000" y="0"/>
                </a:lnTo>
                <a:lnTo>
                  <a:pt x="1905000" y="90488"/>
                </a:lnTo>
                <a:lnTo>
                  <a:pt x="962025" y="404813"/>
                </a:lnTo>
                <a:lnTo>
                  <a:pt x="0" y="104775"/>
                </a:lnTo>
                <a:lnTo>
                  <a:pt x="9525" y="0"/>
                </a:lnTo>
                <a:close/>
              </a:path>
            </a:pathLst>
          </a:custGeom>
          <a:ln w="158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2" name="Serbest Form 71"/>
          <p:cNvSpPr/>
          <p:nvPr/>
        </p:nvSpPr>
        <p:spPr>
          <a:xfrm>
            <a:off x="5558971" y="3715657"/>
            <a:ext cx="493486" cy="638629"/>
          </a:xfrm>
          <a:custGeom>
            <a:avLst/>
            <a:gdLst>
              <a:gd name="connsiteX0" fmla="*/ 0 w 493486"/>
              <a:gd name="connsiteY0" fmla="*/ 0 h 638629"/>
              <a:gd name="connsiteX1" fmla="*/ 493486 w 493486"/>
              <a:gd name="connsiteY1" fmla="*/ 0 h 638629"/>
              <a:gd name="connsiteX2" fmla="*/ 493486 w 493486"/>
              <a:gd name="connsiteY2" fmla="*/ 638629 h 638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3486" h="638629">
                <a:moveTo>
                  <a:pt x="0" y="0"/>
                </a:moveTo>
                <a:lnTo>
                  <a:pt x="493486" y="0"/>
                </a:lnTo>
                <a:lnTo>
                  <a:pt x="493486" y="638629"/>
                </a:lnTo>
              </a:path>
            </a:pathLst>
          </a:cu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3" name="Dikdörtgen 72"/>
          <p:cNvSpPr/>
          <p:nvPr/>
        </p:nvSpPr>
        <p:spPr>
          <a:xfrm>
            <a:off x="1045029" y="2372009"/>
            <a:ext cx="812800" cy="1001484"/>
          </a:xfrm>
          <a:prstGeom prst="rect">
            <a:avLst/>
          </a:prstGeom>
          <a:solidFill>
            <a:schemeClr val="lt1">
              <a:alpha val="36000"/>
            </a:schemeClr>
          </a:solidFill>
          <a:ln w="254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75" name="Düz Bağlayıcı 74"/>
          <p:cNvCxnSpPr/>
          <p:nvPr/>
        </p:nvCxnSpPr>
        <p:spPr>
          <a:xfrm flipV="1">
            <a:off x="1040039" y="2554514"/>
            <a:ext cx="827315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Metin kutusu 75"/>
          <p:cNvSpPr txBox="1"/>
          <p:nvPr/>
        </p:nvSpPr>
        <p:spPr>
          <a:xfrm>
            <a:off x="5920967" y="1371064"/>
            <a:ext cx="25349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Arıtılmış su bulanıklığı</a:t>
            </a:r>
            <a:endParaRPr lang="tr-TR" sz="1400" dirty="0"/>
          </a:p>
        </p:txBody>
      </p:sp>
      <p:sp>
        <p:nvSpPr>
          <p:cNvPr id="77" name="Metin kutusu 76"/>
          <p:cNvSpPr txBox="1"/>
          <p:nvPr/>
        </p:nvSpPr>
        <p:spPr>
          <a:xfrm>
            <a:off x="2775841" y="376201"/>
            <a:ext cx="14530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Power</a:t>
            </a:r>
            <a:r>
              <a:rPr lang="tr-TR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AC 230V </a:t>
            </a:r>
            <a:r>
              <a:rPr lang="el-GR" sz="1400" dirty="0" smtClean="0">
                <a:solidFill>
                  <a:srgbClr val="000000"/>
                </a:solidFill>
                <a:latin typeface="Century" panose="02040604050505020304" pitchFamily="18" charset="0"/>
              </a:rPr>
              <a:t>φ</a:t>
            </a:r>
            <a:endParaRPr lang="tr-TR" sz="1400" dirty="0"/>
          </a:p>
        </p:txBody>
      </p:sp>
      <p:sp>
        <p:nvSpPr>
          <p:cNvPr id="78" name="Metin kutusu 77"/>
          <p:cNvSpPr txBox="1"/>
          <p:nvPr/>
        </p:nvSpPr>
        <p:spPr>
          <a:xfrm>
            <a:off x="2578798" y="1382712"/>
            <a:ext cx="17111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Enjeksiyon pompası</a:t>
            </a:r>
            <a:endParaRPr lang="tr-TR" sz="1400" dirty="0"/>
          </a:p>
        </p:txBody>
      </p:sp>
      <p:sp>
        <p:nvSpPr>
          <p:cNvPr id="79" name="Metin kutusu 78"/>
          <p:cNvSpPr txBox="1"/>
          <p:nvPr/>
        </p:nvSpPr>
        <p:spPr>
          <a:xfrm>
            <a:off x="460441" y="3402109"/>
            <a:ext cx="2352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smtClean="0"/>
              <a:t>İnorganik </a:t>
            </a:r>
            <a:r>
              <a:rPr lang="tr-TR" sz="1400" dirty="0" err="1" smtClean="0"/>
              <a:t>koagülasyon</a:t>
            </a:r>
            <a:r>
              <a:rPr lang="tr-TR" sz="1400" dirty="0" smtClean="0"/>
              <a:t> tankı</a:t>
            </a:r>
            <a:endParaRPr lang="tr-TR" sz="1400" dirty="0"/>
          </a:p>
        </p:txBody>
      </p:sp>
      <p:sp>
        <p:nvSpPr>
          <p:cNvPr id="80" name="Serbest Form 79"/>
          <p:cNvSpPr/>
          <p:nvPr/>
        </p:nvSpPr>
        <p:spPr>
          <a:xfrm>
            <a:off x="1873250" y="3238500"/>
            <a:ext cx="622300" cy="0"/>
          </a:xfrm>
          <a:custGeom>
            <a:avLst/>
            <a:gdLst>
              <a:gd name="connsiteX0" fmla="*/ 0 w 622300"/>
              <a:gd name="connsiteY0" fmla="*/ 0 h 12700"/>
              <a:gd name="connsiteX1" fmla="*/ 622300 w 622300"/>
              <a:gd name="connsiteY1" fmla="*/ 12700 h 12700"/>
              <a:gd name="connsiteX2" fmla="*/ 622300 w 622300"/>
              <a:gd name="connsiteY2" fmla="*/ 12700 h 12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2300" h="12700">
                <a:moveTo>
                  <a:pt x="0" y="0"/>
                </a:moveTo>
                <a:lnTo>
                  <a:pt x="622300" y="12700"/>
                </a:lnTo>
                <a:lnTo>
                  <a:pt x="622300" y="12700"/>
                </a:ln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2" name="Düz Bağlayıcı 81"/>
          <p:cNvCxnSpPr/>
          <p:nvPr/>
        </p:nvCxnSpPr>
        <p:spPr>
          <a:xfrm>
            <a:off x="1104900" y="2579914"/>
            <a:ext cx="6858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Düz Bağlayıcı 82"/>
          <p:cNvCxnSpPr/>
          <p:nvPr/>
        </p:nvCxnSpPr>
        <p:spPr>
          <a:xfrm>
            <a:off x="1152979" y="2605314"/>
            <a:ext cx="5760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4" name="Düz Bağlayıcı 83"/>
          <p:cNvCxnSpPr/>
          <p:nvPr/>
        </p:nvCxnSpPr>
        <p:spPr>
          <a:xfrm>
            <a:off x="1206971" y="2637064"/>
            <a:ext cx="4680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5" name="Düz Bağlayıcı 84"/>
          <p:cNvCxnSpPr/>
          <p:nvPr/>
        </p:nvCxnSpPr>
        <p:spPr>
          <a:xfrm>
            <a:off x="1276829" y="2675164"/>
            <a:ext cx="3600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6" name="Düz Bağlayıcı 85"/>
          <p:cNvCxnSpPr/>
          <p:nvPr/>
        </p:nvCxnSpPr>
        <p:spPr>
          <a:xfrm>
            <a:off x="1348429" y="2706914"/>
            <a:ext cx="2160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Düz Bağlayıcı 86"/>
          <p:cNvCxnSpPr/>
          <p:nvPr/>
        </p:nvCxnSpPr>
        <p:spPr>
          <a:xfrm>
            <a:off x="4029706" y="4523644"/>
            <a:ext cx="685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8" name="Düz Bağlayıcı 87"/>
          <p:cNvCxnSpPr/>
          <p:nvPr/>
        </p:nvCxnSpPr>
        <p:spPr>
          <a:xfrm>
            <a:off x="4077785" y="4549044"/>
            <a:ext cx="57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Düz Bağlayıcı 88"/>
          <p:cNvCxnSpPr/>
          <p:nvPr/>
        </p:nvCxnSpPr>
        <p:spPr>
          <a:xfrm>
            <a:off x="4131777" y="4580794"/>
            <a:ext cx="46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Düz Bağlayıcı 89"/>
          <p:cNvCxnSpPr/>
          <p:nvPr/>
        </p:nvCxnSpPr>
        <p:spPr>
          <a:xfrm>
            <a:off x="4201635" y="4618894"/>
            <a:ext cx="36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Düz Bağlayıcı 90"/>
          <p:cNvCxnSpPr/>
          <p:nvPr/>
        </p:nvCxnSpPr>
        <p:spPr>
          <a:xfrm>
            <a:off x="4273235" y="4650644"/>
            <a:ext cx="21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Düz Bağlayıcı 91"/>
          <p:cNvCxnSpPr/>
          <p:nvPr/>
        </p:nvCxnSpPr>
        <p:spPr>
          <a:xfrm>
            <a:off x="5074024" y="4523644"/>
            <a:ext cx="685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3" name="Düz Bağlayıcı 92"/>
          <p:cNvCxnSpPr/>
          <p:nvPr/>
        </p:nvCxnSpPr>
        <p:spPr>
          <a:xfrm>
            <a:off x="5122103" y="4549044"/>
            <a:ext cx="57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4" name="Düz Bağlayıcı 93"/>
          <p:cNvCxnSpPr/>
          <p:nvPr/>
        </p:nvCxnSpPr>
        <p:spPr>
          <a:xfrm>
            <a:off x="5176095" y="4580794"/>
            <a:ext cx="46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5" name="Düz Bağlayıcı 94"/>
          <p:cNvCxnSpPr/>
          <p:nvPr/>
        </p:nvCxnSpPr>
        <p:spPr>
          <a:xfrm>
            <a:off x="5245953" y="4618894"/>
            <a:ext cx="36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Düz Bağlayıcı 95"/>
          <p:cNvCxnSpPr/>
          <p:nvPr/>
        </p:nvCxnSpPr>
        <p:spPr>
          <a:xfrm>
            <a:off x="5317553" y="4650644"/>
            <a:ext cx="21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7" name="Düz Bağlayıcı 96"/>
          <p:cNvCxnSpPr/>
          <p:nvPr/>
        </p:nvCxnSpPr>
        <p:spPr>
          <a:xfrm>
            <a:off x="6078959" y="4526088"/>
            <a:ext cx="6858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Düz Bağlayıcı 97"/>
          <p:cNvCxnSpPr/>
          <p:nvPr/>
        </p:nvCxnSpPr>
        <p:spPr>
          <a:xfrm>
            <a:off x="6127038" y="4551488"/>
            <a:ext cx="57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Düz Bağlayıcı 98"/>
          <p:cNvCxnSpPr/>
          <p:nvPr/>
        </p:nvCxnSpPr>
        <p:spPr>
          <a:xfrm>
            <a:off x="6181030" y="4583238"/>
            <a:ext cx="46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Düz Bağlayıcı 99"/>
          <p:cNvCxnSpPr/>
          <p:nvPr/>
        </p:nvCxnSpPr>
        <p:spPr>
          <a:xfrm>
            <a:off x="6250888" y="4621338"/>
            <a:ext cx="36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Düz Bağlayıcı 100"/>
          <p:cNvCxnSpPr/>
          <p:nvPr/>
        </p:nvCxnSpPr>
        <p:spPr>
          <a:xfrm>
            <a:off x="6322488" y="4653088"/>
            <a:ext cx="21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Düz Bağlayıcı 101"/>
          <p:cNvCxnSpPr/>
          <p:nvPr/>
        </p:nvCxnSpPr>
        <p:spPr>
          <a:xfrm>
            <a:off x="8328094" y="4540508"/>
            <a:ext cx="624079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Düz Bağlayıcı 102"/>
          <p:cNvCxnSpPr/>
          <p:nvPr/>
        </p:nvCxnSpPr>
        <p:spPr>
          <a:xfrm>
            <a:off x="8376173" y="4565908"/>
            <a:ext cx="57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4" name="Düz Bağlayıcı 103"/>
          <p:cNvCxnSpPr/>
          <p:nvPr/>
        </p:nvCxnSpPr>
        <p:spPr>
          <a:xfrm>
            <a:off x="8430165" y="4597658"/>
            <a:ext cx="468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Düz Bağlayıcı 104"/>
          <p:cNvCxnSpPr/>
          <p:nvPr/>
        </p:nvCxnSpPr>
        <p:spPr>
          <a:xfrm>
            <a:off x="8500023" y="4635758"/>
            <a:ext cx="360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Düz Bağlayıcı 105"/>
          <p:cNvCxnSpPr/>
          <p:nvPr/>
        </p:nvCxnSpPr>
        <p:spPr>
          <a:xfrm>
            <a:off x="8571623" y="4667508"/>
            <a:ext cx="216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2" name="Metin kutusu 111"/>
          <p:cNvSpPr txBox="1"/>
          <p:nvPr/>
        </p:nvSpPr>
        <p:spPr>
          <a:xfrm>
            <a:off x="9515788" y="2870654"/>
            <a:ext cx="1646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Power</a:t>
            </a:r>
            <a:r>
              <a:rPr lang="tr-TR" sz="1400" dirty="0" smtClean="0"/>
              <a:t> AC 230V x </a:t>
            </a:r>
            <a:r>
              <a:rPr lang="el-GR" sz="1400" dirty="0" smtClean="0">
                <a:solidFill>
                  <a:srgbClr val="000000"/>
                </a:solidFill>
                <a:latin typeface="Century" panose="02040604050505020304" pitchFamily="18" charset="0"/>
              </a:rPr>
              <a:t>φ</a:t>
            </a:r>
            <a:endParaRPr lang="tr-TR" sz="1400" dirty="0"/>
          </a:p>
          <a:p>
            <a:endParaRPr lang="tr-TR" sz="1400" dirty="0"/>
          </a:p>
        </p:txBody>
      </p:sp>
      <p:sp>
        <p:nvSpPr>
          <p:cNvPr id="113" name="Metin kutusu 112"/>
          <p:cNvSpPr txBox="1"/>
          <p:nvPr/>
        </p:nvSpPr>
        <p:spPr>
          <a:xfrm>
            <a:off x="8762683" y="2528638"/>
            <a:ext cx="1646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Türbidite</a:t>
            </a:r>
            <a:r>
              <a:rPr lang="tr-TR" sz="1400" dirty="0" smtClean="0"/>
              <a:t> </a:t>
            </a:r>
            <a:r>
              <a:rPr lang="tr-TR" sz="1400" dirty="0" err="1" smtClean="0"/>
              <a:t>sensör</a:t>
            </a:r>
            <a:r>
              <a:rPr lang="tr-TR" sz="1400" dirty="0" smtClean="0"/>
              <a:t> *2</a:t>
            </a:r>
            <a:endParaRPr lang="tr-TR" sz="1400" dirty="0"/>
          </a:p>
        </p:txBody>
      </p:sp>
      <p:sp>
        <p:nvSpPr>
          <p:cNvPr id="114" name="Metin kutusu 113"/>
          <p:cNvSpPr txBox="1"/>
          <p:nvPr/>
        </p:nvSpPr>
        <p:spPr>
          <a:xfrm>
            <a:off x="6029059" y="2516490"/>
            <a:ext cx="16465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S.Sensing</a:t>
            </a:r>
            <a:r>
              <a:rPr lang="tr-TR" sz="1400" dirty="0" smtClean="0"/>
              <a:t> CS-C*1</a:t>
            </a:r>
            <a:endParaRPr lang="tr-TR" sz="1400" dirty="0"/>
          </a:p>
        </p:txBody>
      </p:sp>
      <p:sp>
        <p:nvSpPr>
          <p:cNvPr id="115" name="Metin kutusu 114"/>
          <p:cNvSpPr txBox="1"/>
          <p:nvPr/>
        </p:nvSpPr>
        <p:spPr>
          <a:xfrm>
            <a:off x="4946861" y="2653648"/>
            <a:ext cx="1277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err="1" smtClean="0"/>
              <a:t>Power</a:t>
            </a:r>
            <a:r>
              <a:rPr lang="tr-TR" sz="1400" dirty="0" smtClean="0"/>
              <a:t> DC 24V </a:t>
            </a:r>
            <a:endParaRPr lang="tr-TR" sz="1400" dirty="0"/>
          </a:p>
        </p:txBody>
      </p:sp>
      <p:sp>
        <p:nvSpPr>
          <p:cNvPr id="116" name="Metin kutusu 115"/>
          <p:cNvSpPr txBox="1"/>
          <p:nvPr/>
        </p:nvSpPr>
        <p:spPr>
          <a:xfrm>
            <a:off x="4972948" y="2894545"/>
            <a:ext cx="12778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Flok bulanıklığı</a:t>
            </a:r>
            <a:endParaRPr lang="tr-TR" sz="1400" dirty="0"/>
          </a:p>
        </p:txBody>
      </p:sp>
      <p:sp>
        <p:nvSpPr>
          <p:cNvPr id="117" name="Dikdörtgen 116"/>
          <p:cNvSpPr/>
          <p:nvPr/>
        </p:nvSpPr>
        <p:spPr>
          <a:xfrm>
            <a:off x="2353606" y="3210543"/>
            <a:ext cx="45719" cy="53357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8" name="Dikdörtgen 117"/>
          <p:cNvSpPr/>
          <p:nvPr/>
        </p:nvSpPr>
        <p:spPr>
          <a:xfrm>
            <a:off x="2480650" y="2778255"/>
            <a:ext cx="45719" cy="53357"/>
          </a:xfrm>
          <a:prstGeom prst="rect">
            <a:avLst/>
          </a:prstGeom>
          <a:solidFill>
            <a:schemeClr val="bg1">
              <a:alpha val="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6" name="Serbest Form 125"/>
          <p:cNvSpPr/>
          <p:nvPr/>
        </p:nvSpPr>
        <p:spPr>
          <a:xfrm>
            <a:off x="6743700" y="3352800"/>
            <a:ext cx="106680" cy="1295400"/>
          </a:xfrm>
          <a:custGeom>
            <a:avLst/>
            <a:gdLst>
              <a:gd name="connsiteX0" fmla="*/ 106680 w 106680"/>
              <a:gd name="connsiteY0" fmla="*/ 0 h 1295400"/>
              <a:gd name="connsiteX1" fmla="*/ 99060 w 106680"/>
              <a:gd name="connsiteY1" fmla="*/ 1005840 h 1295400"/>
              <a:gd name="connsiteX2" fmla="*/ 0 w 106680"/>
              <a:gd name="connsiteY2" fmla="*/ 1295400 h 1295400"/>
              <a:gd name="connsiteX3" fmla="*/ 0 w 106680"/>
              <a:gd name="connsiteY3" fmla="*/ 129540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680" h="1295400">
                <a:moveTo>
                  <a:pt x="106680" y="0"/>
                </a:moveTo>
                <a:lnTo>
                  <a:pt x="99060" y="1005840"/>
                </a:lnTo>
                <a:lnTo>
                  <a:pt x="0" y="1295400"/>
                </a:lnTo>
                <a:lnTo>
                  <a:pt x="0" y="1295400"/>
                </a:ln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7" name="Oval 126"/>
          <p:cNvSpPr/>
          <p:nvPr/>
        </p:nvSpPr>
        <p:spPr>
          <a:xfrm>
            <a:off x="6852247" y="3743715"/>
            <a:ext cx="36000" cy="36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8" name="Oval 127"/>
          <p:cNvSpPr/>
          <p:nvPr/>
        </p:nvSpPr>
        <p:spPr>
          <a:xfrm>
            <a:off x="6814854" y="3577807"/>
            <a:ext cx="36000" cy="36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9" name="Oval 128"/>
          <p:cNvSpPr/>
          <p:nvPr/>
        </p:nvSpPr>
        <p:spPr>
          <a:xfrm>
            <a:off x="6812813" y="3916160"/>
            <a:ext cx="36000" cy="36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0" name="Oval 129"/>
          <p:cNvSpPr/>
          <p:nvPr/>
        </p:nvSpPr>
        <p:spPr>
          <a:xfrm>
            <a:off x="6854342" y="4083443"/>
            <a:ext cx="36000" cy="36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1" name="Oval 130"/>
          <p:cNvSpPr/>
          <p:nvPr/>
        </p:nvSpPr>
        <p:spPr>
          <a:xfrm>
            <a:off x="6786641" y="4514586"/>
            <a:ext cx="36000" cy="360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3" name="Serbest Form 132"/>
          <p:cNvSpPr/>
          <p:nvPr/>
        </p:nvSpPr>
        <p:spPr>
          <a:xfrm>
            <a:off x="6705600" y="3376613"/>
            <a:ext cx="73819" cy="1062194"/>
          </a:xfrm>
          <a:custGeom>
            <a:avLst/>
            <a:gdLst>
              <a:gd name="connsiteX0" fmla="*/ 42863 w 73819"/>
              <a:gd name="connsiteY0" fmla="*/ 0 h 1062194"/>
              <a:gd name="connsiteX1" fmla="*/ 54769 w 73819"/>
              <a:gd name="connsiteY1" fmla="*/ 11906 h 1062194"/>
              <a:gd name="connsiteX2" fmla="*/ 61913 w 73819"/>
              <a:gd name="connsiteY2" fmla="*/ 26193 h 1062194"/>
              <a:gd name="connsiteX3" fmla="*/ 66675 w 73819"/>
              <a:gd name="connsiteY3" fmla="*/ 33337 h 1062194"/>
              <a:gd name="connsiteX4" fmla="*/ 61913 w 73819"/>
              <a:gd name="connsiteY4" fmla="*/ 50006 h 1062194"/>
              <a:gd name="connsiteX5" fmla="*/ 47625 w 73819"/>
              <a:gd name="connsiteY5" fmla="*/ 59531 h 1062194"/>
              <a:gd name="connsiteX6" fmla="*/ 42863 w 73819"/>
              <a:gd name="connsiteY6" fmla="*/ 66675 h 1062194"/>
              <a:gd name="connsiteX7" fmla="*/ 28575 w 73819"/>
              <a:gd name="connsiteY7" fmla="*/ 80962 h 1062194"/>
              <a:gd name="connsiteX8" fmla="*/ 16669 w 73819"/>
              <a:gd name="connsiteY8" fmla="*/ 95250 h 1062194"/>
              <a:gd name="connsiteX9" fmla="*/ 30956 w 73819"/>
              <a:gd name="connsiteY9" fmla="*/ 102393 h 1062194"/>
              <a:gd name="connsiteX10" fmla="*/ 38100 w 73819"/>
              <a:gd name="connsiteY10" fmla="*/ 107156 h 1062194"/>
              <a:gd name="connsiteX11" fmla="*/ 47625 w 73819"/>
              <a:gd name="connsiteY11" fmla="*/ 119062 h 1062194"/>
              <a:gd name="connsiteX12" fmla="*/ 59531 w 73819"/>
              <a:gd name="connsiteY12" fmla="*/ 130968 h 1062194"/>
              <a:gd name="connsiteX13" fmla="*/ 57150 w 73819"/>
              <a:gd name="connsiteY13" fmla="*/ 150018 h 1062194"/>
              <a:gd name="connsiteX14" fmla="*/ 35719 w 73819"/>
              <a:gd name="connsiteY14" fmla="*/ 161925 h 1062194"/>
              <a:gd name="connsiteX15" fmla="*/ 28575 w 73819"/>
              <a:gd name="connsiteY15" fmla="*/ 169068 h 1062194"/>
              <a:gd name="connsiteX16" fmla="*/ 19050 w 73819"/>
              <a:gd name="connsiteY16" fmla="*/ 183356 h 1062194"/>
              <a:gd name="connsiteX17" fmla="*/ 21431 w 73819"/>
              <a:gd name="connsiteY17" fmla="*/ 192881 h 1062194"/>
              <a:gd name="connsiteX18" fmla="*/ 38100 w 73819"/>
              <a:gd name="connsiteY18" fmla="*/ 211931 h 1062194"/>
              <a:gd name="connsiteX19" fmla="*/ 52388 w 73819"/>
              <a:gd name="connsiteY19" fmla="*/ 216693 h 1062194"/>
              <a:gd name="connsiteX20" fmla="*/ 61913 w 73819"/>
              <a:gd name="connsiteY20" fmla="*/ 230981 h 1062194"/>
              <a:gd name="connsiteX21" fmla="*/ 59531 w 73819"/>
              <a:gd name="connsiteY21" fmla="*/ 247650 h 1062194"/>
              <a:gd name="connsiteX22" fmla="*/ 57150 w 73819"/>
              <a:gd name="connsiteY22" fmla="*/ 254793 h 1062194"/>
              <a:gd name="connsiteX23" fmla="*/ 50006 w 73819"/>
              <a:gd name="connsiteY23" fmla="*/ 259556 h 1062194"/>
              <a:gd name="connsiteX24" fmla="*/ 45244 w 73819"/>
              <a:gd name="connsiteY24" fmla="*/ 266700 h 1062194"/>
              <a:gd name="connsiteX25" fmla="*/ 30956 w 73819"/>
              <a:gd name="connsiteY25" fmla="*/ 278606 h 1062194"/>
              <a:gd name="connsiteX26" fmla="*/ 28575 w 73819"/>
              <a:gd name="connsiteY26" fmla="*/ 309562 h 1062194"/>
              <a:gd name="connsiteX27" fmla="*/ 35719 w 73819"/>
              <a:gd name="connsiteY27" fmla="*/ 311943 h 1062194"/>
              <a:gd name="connsiteX28" fmla="*/ 40481 w 73819"/>
              <a:gd name="connsiteY28" fmla="*/ 319087 h 1062194"/>
              <a:gd name="connsiteX29" fmla="*/ 47625 w 73819"/>
              <a:gd name="connsiteY29" fmla="*/ 321468 h 1062194"/>
              <a:gd name="connsiteX30" fmla="*/ 61913 w 73819"/>
              <a:gd name="connsiteY30" fmla="*/ 333375 h 1062194"/>
              <a:gd name="connsiteX31" fmla="*/ 66675 w 73819"/>
              <a:gd name="connsiteY31" fmla="*/ 342900 h 1062194"/>
              <a:gd name="connsiteX32" fmla="*/ 61913 w 73819"/>
              <a:gd name="connsiteY32" fmla="*/ 364331 h 1062194"/>
              <a:gd name="connsiteX33" fmla="*/ 54769 w 73819"/>
              <a:gd name="connsiteY33" fmla="*/ 373856 h 1062194"/>
              <a:gd name="connsiteX34" fmla="*/ 42863 w 73819"/>
              <a:gd name="connsiteY34" fmla="*/ 392906 h 1062194"/>
              <a:gd name="connsiteX35" fmla="*/ 28575 w 73819"/>
              <a:gd name="connsiteY35" fmla="*/ 397668 h 1062194"/>
              <a:gd name="connsiteX36" fmla="*/ 42863 w 73819"/>
              <a:gd name="connsiteY36" fmla="*/ 419100 h 1062194"/>
              <a:gd name="connsiteX37" fmla="*/ 47625 w 73819"/>
              <a:gd name="connsiteY37" fmla="*/ 426243 h 1062194"/>
              <a:gd name="connsiteX38" fmla="*/ 54769 w 73819"/>
              <a:gd name="connsiteY38" fmla="*/ 428625 h 1062194"/>
              <a:gd name="connsiteX39" fmla="*/ 59531 w 73819"/>
              <a:gd name="connsiteY39" fmla="*/ 435768 h 1062194"/>
              <a:gd name="connsiteX40" fmla="*/ 57150 w 73819"/>
              <a:gd name="connsiteY40" fmla="*/ 442912 h 1062194"/>
              <a:gd name="connsiteX41" fmla="*/ 54769 w 73819"/>
              <a:gd name="connsiteY41" fmla="*/ 452437 h 1062194"/>
              <a:gd name="connsiteX42" fmla="*/ 40481 w 73819"/>
              <a:gd name="connsiteY42" fmla="*/ 469106 h 1062194"/>
              <a:gd name="connsiteX43" fmla="*/ 33338 w 73819"/>
              <a:gd name="connsiteY43" fmla="*/ 471487 h 1062194"/>
              <a:gd name="connsiteX44" fmla="*/ 28575 w 73819"/>
              <a:gd name="connsiteY44" fmla="*/ 478631 h 1062194"/>
              <a:gd name="connsiteX45" fmla="*/ 21431 w 73819"/>
              <a:gd name="connsiteY45" fmla="*/ 483393 h 1062194"/>
              <a:gd name="connsiteX46" fmla="*/ 14288 w 73819"/>
              <a:gd name="connsiteY46" fmla="*/ 490537 h 1062194"/>
              <a:gd name="connsiteX47" fmla="*/ 16669 w 73819"/>
              <a:gd name="connsiteY47" fmla="*/ 507206 h 1062194"/>
              <a:gd name="connsiteX48" fmla="*/ 23813 w 73819"/>
              <a:gd name="connsiteY48" fmla="*/ 504825 h 1062194"/>
              <a:gd name="connsiteX49" fmla="*/ 40481 w 73819"/>
              <a:gd name="connsiteY49" fmla="*/ 507206 h 1062194"/>
              <a:gd name="connsiteX50" fmla="*/ 47625 w 73819"/>
              <a:gd name="connsiteY50" fmla="*/ 521493 h 1062194"/>
              <a:gd name="connsiteX51" fmla="*/ 50006 w 73819"/>
              <a:gd name="connsiteY51" fmla="*/ 535781 h 1062194"/>
              <a:gd name="connsiteX52" fmla="*/ 64294 w 73819"/>
              <a:gd name="connsiteY52" fmla="*/ 542925 h 1062194"/>
              <a:gd name="connsiteX53" fmla="*/ 66675 w 73819"/>
              <a:gd name="connsiteY53" fmla="*/ 550068 h 1062194"/>
              <a:gd name="connsiteX54" fmla="*/ 52388 w 73819"/>
              <a:gd name="connsiteY54" fmla="*/ 557212 h 1062194"/>
              <a:gd name="connsiteX55" fmla="*/ 40481 w 73819"/>
              <a:gd name="connsiteY55" fmla="*/ 569118 h 1062194"/>
              <a:gd name="connsiteX56" fmla="*/ 35719 w 73819"/>
              <a:gd name="connsiteY56" fmla="*/ 578643 h 1062194"/>
              <a:gd name="connsiteX57" fmla="*/ 28575 w 73819"/>
              <a:gd name="connsiteY57" fmla="*/ 581025 h 1062194"/>
              <a:gd name="connsiteX58" fmla="*/ 23813 w 73819"/>
              <a:gd name="connsiteY58" fmla="*/ 588168 h 1062194"/>
              <a:gd name="connsiteX59" fmla="*/ 33338 w 73819"/>
              <a:gd name="connsiteY59" fmla="*/ 600075 h 1062194"/>
              <a:gd name="connsiteX60" fmla="*/ 50006 w 73819"/>
              <a:gd name="connsiteY60" fmla="*/ 616743 h 1062194"/>
              <a:gd name="connsiteX61" fmla="*/ 61913 w 73819"/>
              <a:gd name="connsiteY61" fmla="*/ 631031 h 1062194"/>
              <a:gd name="connsiteX62" fmla="*/ 50006 w 73819"/>
              <a:gd name="connsiteY62" fmla="*/ 654843 h 1062194"/>
              <a:gd name="connsiteX63" fmla="*/ 33338 w 73819"/>
              <a:gd name="connsiteY63" fmla="*/ 676275 h 1062194"/>
              <a:gd name="connsiteX64" fmla="*/ 26194 w 73819"/>
              <a:gd name="connsiteY64" fmla="*/ 681037 h 1062194"/>
              <a:gd name="connsiteX65" fmla="*/ 23813 w 73819"/>
              <a:gd name="connsiteY65" fmla="*/ 690562 h 1062194"/>
              <a:gd name="connsiteX66" fmla="*/ 30956 w 73819"/>
              <a:gd name="connsiteY66" fmla="*/ 714375 h 1062194"/>
              <a:gd name="connsiteX67" fmla="*/ 38100 w 73819"/>
              <a:gd name="connsiteY67" fmla="*/ 716756 h 1062194"/>
              <a:gd name="connsiteX68" fmla="*/ 61913 w 73819"/>
              <a:gd name="connsiteY68" fmla="*/ 733425 h 1062194"/>
              <a:gd name="connsiteX69" fmla="*/ 66675 w 73819"/>
              <a:gd name="connsiteY69" fmla="*/ 740568 h 1062194"/>
              <a:gd name="connsiteX70" fmla="*/ 64294 w 73819"/>
              <a:gd name="connsiteY70" fmla="*/ 750093 h 1062194"/>
              <a:gd name="connsiteX71" fmla="*/ 50006 w 73819"/>
              <a:gd name="connsiteY71" fmla="*/ 759618 h 1062194"/>
              <a:gd name="connsiteX72" fmla="*/ 42863 w 73819"/>
              <a:gd name="connsiteY72" fmla="*/ 766762 h 1062194"/>
              <a:gd name="connsiteX73" fmla="*/ 30956 w 73819"/>
              <a:gd name="connsiteY73" fmla="*/ 773906 h 1062194"/>
              <a:gd name="connsiteX74" fmla="*/ 21431 w 73819"/>
              <a:gd name="connsiteY74" fmla="*/ 781050 h 1062194"/>
              <a:gd name="connsiteX75" fmla="*/ 16669 w 73819"/>
              <a:gd name="connsiteY75" fmla="*/ 795337 h 1062194"/>
              <a:gd name="connsiteX76" fmla="*/ 26194 w 73819"/>
              <a:gd name="connsiteY76" fmla="*/ 807243 h 1062194"/>
              <a:gd name="connsiteX77" fmla="*/ 33338 w 73819"/>
              <a:gd name="connsiteY77" fmla="*/ 814387 h 1062194"/>
              <a:gd name="connsiteX78" fmla="*/ 40481 w 73819"/>
              <a:gd name="connsiteY78" fmla="*/ 819150 h 1062194"/>
              <a:gd name="connsiteX79" fmla="*/ 50006 w 73819"/>
              <a:gd name="connsiteY79" fmla="*/ 826293 h 1062194"/>
              <a:gd name="connsiteX80" fmla="*/ 59531 w 73819"/>
              <a:gd name="connsiteY80" fmla="*/ 840581 h 1062194"/>
              <a:gd name="connsiteX81" fmla="*/ 57150 w 73819"/>
              <a:gd name="connsiteY81" fmla="*/ 852487 h 1062194"/>
              <a:gd name="connsiteX82" fmla="*/ 45244 w 73819"/>
              <a:gd name="connsiteY82" fmla="*/ 866775 h 1062194"/>
              <a:gd name="connsiteX83" fmla="*/ 38100 w 73819"/>
              <a:gd name="connsiteY83" fmla="*/ 869156 h 1062194"/>
              <a:gd name="connsiteX84" fmla="*/ 30956 w 73819"/>
              <a:gd name="connsiteY84" fmla="*/ 876300 h 1062194"/>
              <a:gd name="connsiteX85" fmla="*/ 26194 w 73819"/>
              <a:gd name="connsiteY85" fmla="*/ 883443 h 1062194"/>
              <a:gd name="connsiteX86" fmla="*/ 19050 w 73819"/>
              <a:gd name="connsiteY86" fmla="*/ 885825 h 1062194"/>
              <a:gd name="connsiteX87" fmla="*/ 26194 w 73819"/>
              <a:gd name="connsiteY87" fmla="*/ 907256 h 1062194"/>
              <a:gd name="connsiteX88" fmla="*/ 30956 w 73819"/>
              <a:gd name="connsiteY88" fmla="*/ 916781 h 1062194"/>
              <a:gd name="connsiteX89" fmla="*/ 38100 w 73819"/>
              <a:gd name="connsiteY89" fmla="*/ 919162 h 1062194"/>
              <a:gd name="connsiteX90" fmla="*/ 50006 w 73819"/>
              <a:gd name="connsiteY90" fmla="*/ 926306 h 1062194"/>
              <a:gd name="connsiteX91" fmla="*/ 45244 w 73819"/>
              <a:gd name="connsiteY91" fmla="*/ 935831 h 1062194"/>
              <a:gd name="connsiteX92" fmla="*/ 40481 w 73819"/>
              <a:gd name="connsiteY92" fmla="*/ 942975 h 1062194"/>
              <a:gd name="connsiteX93" fmla="*/ 57150 w 73819"/>
              <a:gd name="connsiteY93" fmla="*/ 981075 h 1062194"/>
              <a:gd name="connsiteX94" fmla="*/ 50006 w 73819"/>
              <a:gd name="connsiteY94" fmla="*/ 983456 h 1062194"/>
              <a:gd name="connsiteX95" fmla="*/ 47625 w 73819"/>
              <a:gd name="connsiteY95" fmla="*/ 957262 h 1062194"/>
              <a:gd name="connsiteX96" fmla="*/ 40481 w 73819"/>
              <a:gd name="connsiteY96" fmla="*/ 962025 h 1062194"/>
              <a:gd name="connsiteX97" fmla="*/ 35719 w 73819"/>
              <a:gd name="connsiteY97" fmla="*/ 969168 h 1062194"/>
              <a:gd name="connsiteX98" fmla="*/ 28575 w 73819"/>
              <a:gd name="connsiteY98" fmla="*/ 971550 h 1062194"/>
              <a:gd name="connsiteX99" fmla="*/ 21431 w 73819"/>
              <a:gd name="connsiteY99" fmla="*/ 976312 h 1062194"/>
              <a:gd name="connsiteX100" fmla="*/ 4763 w 73819"/>
              <a:gd name="connsiteY100" fmla="*/ 1002506 h 1062194"/>
              <a:gd name="connsiteX101" fmla="*/ 0 w 73819"/>
              <a:gd name="connsiteY101" fmla="*/ 1012031 h 1062194"/>
              <a:gd name="connsiteX102" fmla="*/ 2381 w 73819"/>
              <a:gd name="connsiteY102" fmla="*/ 1023937 h 1062194"/>
              <a:gd name="connsiteX103" fmla="*/ 9525 w 73819"/>
              <a:gd name="connsiteY103" fmla="*/ 1026318 h 1062194"/>
              <a:gd name="connsiteX104" fmla="*/ 33338 w 73819"/>
              <a:gd name="connsiteY104" fmla="*/ 1042987 h 1062194"/>
              <a:gd name="connsiteX105" fmla="*/ 40481 w 73819"/>
              <a:gd name="connsiteY105" fmla="*/ 1045368 h 1062194"/>
              <a:gd name="connsiteX106" fmla="*/ 57150 w 73819"/>
              <a:gd name="connsiteY106" fmla="*/ 1050131 h 1062194"/>
              <a:gd name="connsiteX107" fmla="*/ 71438 w 73819"/>
              <a:gd name="connsiteY107" fmla="*/ 1062037 h 1062194"/>
              <a:gd name="connsiteX108" fmla="*/ 73819 w 73819"/>
              <a:gd name="connsiteY108" fmla="*/ 1062037 h 10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73819" h="1062194">
                <a:moveTo>
                  <a:pt x="42863" y="0"/>
                </a:moveTo>
                <a:cubicBezTo>
                  <a:pt x="46832" y="3969"/>
                  <a:pt x="51073" y="7682"/>
                  <a:pt x="54769" y="11906"/>
                </a:cubicBezTo>
                <a:cubicBezTo>
                  <a:pt x="62726" y="21001"/>
                  <a:pt x="57044" y="16456"/>
                  <a:pt x="61913" y="26193"/>
                </a:cubicBezTo>
                <a:cubicBezTo>
                  <a:pt x="63193" y="28753"/>
                  <a:pt x="65088" y="30956"/>
                  <a:pt x="66675" y="33337"/>
                </a:cubicBezTo>
                <a:cubicBezTo>
                  <a:pt x="65088" y="38893"/>
                  <a:pt x="65312" y="45333"/>
                  <a:pt x="61913" y="50006"/>
                </a:cubicBezTo>
                <a:cubicBezTo>
                  <a:pt x="58546" y="54635"/>
                  <a:pt x="47625" y="59531"/>
                  <a:pt x="47625" y="59531"/>
                </a:cubicBezTo>
                <a:cubicBezTo>
                  <a:pt x="46038" y="61912"/>
                  <a:pt x="44764" y="64536"/>
                  <a:pt x="42863" y="66675"/>
                </a:cubicBezTo>
                <a:cubicBezTo>
                  <a:pt x="38388" y="71709"/>
                  <a:pt x="32311" y="75358"/>
                  <a:pt x="28575" y="80962"/>
                </a:cubicBezTo>
                <a:cubicBezTo>
                  <a:pt x="21945" y="90908"/>
                  <a:pt x="25837" y="86082"/>
                  <a:pt x="16669" y="95250"/>
                </a:cubicBezTo>
                <a:cubicBezTo>
                  <a:pt x="37153" y="108904"/>
                  <a:pt x="11230" y="92529"/>
                  <a:pt x="30956" y="102393"/>
                </a:cubicBezTo>
                <a:cubicBezTo>
                  <a:pt x="33516" y="103673"/>
                  <a:pt x="35719" y="105568"/>
                  <a:pt x="38100" y="107156"/>
                </a:cubicBezTo>
                <a:cubicBezTo>
                  <a:pt x="42735" y="121064"/>
                  <a:pt x="36854" y="108292"/>
                  <a:pt x="47625" y="119062"/>
                </a:cubicBezTo>
                <a:cubicBezTo>
                  <a:pt x="63503" y="134939"/>
                  <a:pt x="40481" y="118268"/>
                  <a:pt x="59531" y="130968"/>
                </a:cubicBezTo>
                <a:cubicBezTo>
                  <a:pt x="58737" y="137318"/>
                  <a:pt x="60374" y="144490"/>
                  <a:pt x="57150" y="150018"/>
                </a:cubicBezTo>
                <a:cubicBezTo>
                  <a:pt x="53198" y="156793"/>
                  <a:pt x="42844" y="159549"/>
                  <a:pt x="35719" y="161925"/>
                </a:cubicBezTo>
                <a:cubicBezTo>
                  <a:pt x="33338" y="164306"/>
                  <a:pt x="30642" y="166410"/>
                  <a:pt x="28575" y="169068"/>
                </a:cubicBezTo>
                <a:cubicBezTo>
                  <a:pt x="25061" y="173586"/>
                  <a:pt x="19050" y="183356"/>
                  <a:pt x="19050" y="183356"/>
                </a:cubicBezTo>
                <a:cubicBezTo>
                  <a:pt x="19844" y="186531"/>
                  <a:pt x="19967" y="189954"/>
                  <a:pt x="21431" y="192881"/>
                </a:cubicBezTo>
                <a:cubicBezTo>
                  <a:pt x="25569" y="201157"/>
                  <a:pt x="29681" y="208190"/>
                  <a:pt x="38100" y="211931"/>
                </a:cubicBezTo>
                <a:cubicBezTo>
                  <a:pt x="42688" y="213970"/>
                  <a:pt x="52388" y="216693"/>
                  <a:pt x="52388" y="216693"/>
                </a:cubicBezTo>
                <a:cubicBezTo>
                  <a:pt x="55563" y="221456"/>
                  <a:pt x="62723" y="225315"/>
                  <a:pt x="61913" y="230981"/>
                </a:cubicBezTo>
                <a:cubicBezTo>
                  <a:pt x="61119" y="236537"/>
                  <a:pt x="60632" y="242146"/>
                  <a:pt x="59531" y="247650"/>
                </a:cubicBezTo>
                <a:cubicBezTo>
                  <a:pt x="59039" y="250111"/>
                  <a:pt x="58718" y="252833"/>
                  <a:pt x="57150" y="254793"/>
                </a:cubicBezTo>
                <a:cubicBezTo>
                  <a:pt x="55362" y="257028"/>
                  <a:pt x="52387" y="257968"/>
                  <a:pt x="50006" y="259556"/>
                </a:cubicBezTo>
                <a:cubicBezTo>
                  <a:pt x="48419" y="261937"/>
                  <a:pt x="47076" y="264501"/>
                  <a:pt x="45244" y="266700"/>
                </a:cubicBezTo>
                <a:cubicBezTo>
                  <a:pt x="39517" y="273573"/>
                  <a:pt x="37978" y="273925"/>
                  <a:pt x="30956" y="278606"/>
                </a:cubicBezTo>
                <a:cubicBezTo>
                  <a:pt x="24958" y="290603"/>
                  <a:pt x="21796" y="292615"/>
                  <a:pt x="28575" y="309562"/>
                </a:cubicBezTo>
                <a:cubicBezTo>
                  <a:pt x="29507" y="311893"/>
                  <a:pt x="33338" y="311149"/>
                  <a:pt x="35719" y="311943"/>
                </a:cubicBezTo>
                <a:cubicBezTo>
                  <a:pt x="37306" y="314324"/>
                  <a:pt x="38246" y="317299"/>
                  <a:pt x="40481" y="319087"/>
                </a:cubicBezTo>
                <a:cubicBezTo>
                  <a:pt x="42441" y="320655"/>
                  <a:pt x="45380" y="320345"/>
                  <a:pt x="47625" y="321468"/>
                </a:cubicBezTo>
                <a:cubicBezTo>
                  <a:pt x="54255" y="324783"/>
                  <a:pt x="56647" y="328109"/>
                  <a:pt x="61913" y="333375"/>
                </a:cubicBezTo>
                <a:cubicBezTo>
                  <a:pt x="63500" y="336550"/>
                  <a:pt x="66283" y="339372"/>
                  <a:pt x="66675" y="342900"/>
                </a:cubicBezTo>
                <a:cubicBezTo>
                  <a:pt x="66743" y="343515"/>
                  <a:pt x="62776" y="362605"/>
                  <a:pt x="61913" y="364331"/>
                </a:cubicBezTo>
                <a:cubicBezTo>
                  <a:pt x="60138" y="367881"/>
                  <a:pt x="56697" y="370387"/>
                  <a:pt x="54769" y="373856"/>
                </a:cubicBezTo>
                <a:cubicBezTo>
                  <a:pt x="49983" y="382470"/>
                  <a:pt x="52061" y="387796"/>
                  <a:pt x="42863" y="392906"/>
                </a:cubicBezTo>
                <a:cubicBezTo>
                  <a:pt x="38475" y="395344"/>
                  <a:pt x="33338" y="396081"/>
                  <a:pt x="28575" y="397668"/>
                </a:cubicBezTo>
                <a:lnTo>
                  <a:pt x="42863" y="419100"/>
                </a:lnTo>
                <a:cubicBezTo>
                  <a:pt x="44450" y="421481"/>
                  <a:pt x="44910" y="425338"/>
                  <a:pt x="47625" y="426243"/>
                </a:cubicBezTo>
                <a:lnTo>
                  <a:pt x="54769" y="428625"/>
                </a:lnTo>
                <a:cubicBezTo>
                  <a:pt x="56356" y="431006"/>
                  <a:pt x="59061" y="432945"/>
                  <a:pt x="59531" y="435768"/>
                </a:cubicBezTo>
                <a:cubicBezTo>
                  <a:pt x="59944" y="438244"/>
                  <a:pt x="57840" y="440498"/>
                  <a:pt x="57150" y="442912"/>
                </a:cubicBezTo>
                <a:cubicBezTo>
                  <a:pt x="56251" y="446059"/>
                  <a:pt x="56233" y="449510"/>
                  <a:pt x="54769" y="452437"/>
                </a:cubicBezTo>
                <a:cubicBezTo>
                  <a:pt x="53118" y="455738"/>
                  <a:pt x="44055" y="466723"/>
                  <a:pt x="40481" y="469106"/>
                </a:cubicBezTo>
                <a:cubicBezTo>
                  <a:pt x="38393" y="470498"/>
                  <a:pt x="35719" y="470693"/>
                  <a:pt x="33338" y="471487"/>
                </a:cubicBezTo>
                <a:cubicBezTo>
                  <a:pt x="31750" y="473868"/>
                  <a:pt x="30599" y="476607"/>
                  <a:pt x="28575" y="478631"/>
                </a:cubicBezTo>
                <a:cubicBezTo>
                  <a:pt x="26551" y="480655"/>
                  <a:pt x="23630" y="481561"/>
                  <a:pt x="21431" y="483393"/>
                </a:cubicBezTo>
                <a:cubicBezTo>
                  <a:pt x="18844" y="485549"/>
                  <a:pt x="16669" y="488156"/>
                  <a:pt x="14288" y="490537"/>
                </a:cubicBezTo>
                <a:cubicBezTo>
                  <a:pt x="15082" y="496093"/>
                  <a:pt x="13556" y="502536"/>
                  <a:pt x="16669" y="507206"/>
                </a:cubicBezTo>
                <a:cubicBezTo>
                  <a:pt x="18061" y="509295"/>
                  <a:pt x="21303" y="504825"/>
                  <a:pt x="23813" y="504825"/>
                </a:cubicBezTo>
                <a:cubicBezTo>
                  <a:pt x="29425" y="504825"/>
                  <a:pt x="34925" y="506412"/>
                  <a:pt x="40481" y="507206"/>
                </a:cubicBezTo>
                <a:cubicBezTo>
                  <a:pt x="44762" y="513628"/>
                  <a:pt x="45982" y="514099"/>
                  <a:pt x="47625" y="521493"/>
                </a:cubicBezTo>
                <a:cubicBezTo>
                  <a:pt x="48672" y="526206"/>
                  <a:pt x="47847" y="531462"/>
                  <a:pt x="50006" y="535781"/>
                </a:cubicBezTo>
                <a:cubicBezTo>
                  <a:pt x="51852" y="539472"/>
                  <a:pt x="60914" y="541798"/>
                  <a:pt x="64294" y="542925"/>
                </a:cubicBezTo>
                <a:cubicBezTo>
                  <a:pt x="65088" y="545306"/>
                  <a:pt x="67607" y="547738"/>
                  <a:pt x="66675" y="550068"/>
                </a:cubicBezTo>
                <a:cubicBezTo>
                  <a:pt x="65254" y="553619"/>
                  <a:pt x="55396" y="556209"/>
                  <a:pt x="52388" y="557212"/>
                </a:cubicBezTo>
                <a:cubicBezTo>
                  <a:pt x="44330" y="562584"/>
                  <a:pt x="45365" y="560572"/>
                  <a:pt x="40481" y="569118"/>
                </a:cubicBezTo>
                <a:cubicBezTo>
                  <a:pt x="38720" y="572200"/>
                  <a:pt x="38229" y="576133"/>
                  <a:pt x="35719" y="578643"/>
                </a:cubicBezTo>
                <a:cubicBezTo>
                  <a:pt x="33944" y="580418"/>
                  <a:pt x="30956" y="580231"/>
                  <a:pt x="28575" y="581025"/>
                </a:cubicBezTo>
                <a:cubicBezTo>
                  <a:pt x="26988" y="583406"/>
                  <a:pt x="24283" y="585345"/>
                  <a:pt x="23813" y="588168"/>
                </a:cubicBezTo>
                <a:cubicBezTo>
                  <a:pt x="22663" y="595070"/>
                  <a:pt x="29164" y="597292"/>
                  <a:pt x="33338" y="600075"/>
                </a:cubicBezTo>
                <a:cubicBezTo>
                  <a:pt x="44255" y="616450"/>
                  <a:pt x="37433" y="612552"/>
                  <a:pt x="50006" y="616743"/>
                </a:cubicBezTo>
                <a:cubicBezTo>
                  <a:pt x="51371" y="618108"/>
                  <a:pt x="61913" y="627716"/>
                  <a:pt x="61913" y="631031"/>
                </a:cubicBezTo>
                <a:cubicBezTo>
                  <a:pt x="61913" y="649133"/>
                  <a:pt x="57922" y="644666"/>
                  <a:pt x="50006" y="654843"/>
                </a:cubicBezTo>
                <a:cubicBezTo>
                  <a:pt x="40227" y="667415"/>
                  <a:pt x="43578" y="667741"/>
                  <a:pt x="33338" y="676275"/>
                </a:cubicBezTo>
                <a:cubicBezTo>
                  <a:pt x="31139" y="678107"/>
                  <a:pt x="28575" y="679450"/>
                  <a:pt x="26194" y="681037"/>
                </a:cubicBezTo>
                <a:cubicBezTo>
                  <a:pt x="25400" y="684212"/>
                  <a:pt x="23813" y="687289"/>
                  <a:pt x="23813" y="690562"/>
                </a:cubicBezTo>
                <a:cubicBezTo>
                  <a:pt x="23813" y="697021"/>
                  <a:pt x="24501" y="709211"/>
                  <a:pt x="30956" y="714375"/>
                </a:cubicBezTo>
                <a:cubicBezTo>
                  <a:pt x="32916" y="715943"/>
                  <a:pt x="35906" y="715537"/>
                  <a:pt x="38100" y="716756"/>
                </a:cubicBezTo>
                <a:cubicBezTo>
                  <a:pt x="39853" y="717730"/>
                  <a:pt x="58790" y="730302"/>
                  <a:pt x="61913" y="733425"/>
                </a:cubicBezTo>
                <a:cubicBezTo>
                  <a:pt x="63936" y="735448"/>
                  <a:pt x="65088" y="738187"/>
                  <a:pt x="66675" y="740568"/>
                </a:cubicBezTo>
                <a:cubicBezTo>
                  <a:pt x="65881" y="743743"/>
                  <a:pt x="66449" y="747630"/>
                  <a:pt x="64294" y="750093"/>
                </a:cubicBezTo>
                <a:cubicBezTo>
                  <a:pt x="60525" y="754401"/>
                  <a:pt x="54053" y="755570"/>
                  <a:pt x="50006" y="759618"/>
                </a:cubicBezTo>
                <a:cubicBezTo>
                  <a:pt x="47625" y="761999"/>
                  <a:pt x="45557" y="764741"/>
                  <a:pt x="42863" y="766762"/>
                </a:cubicBezTo>
                <a:cubicBezTo>
                  <a:pt x="39160" y="769539"/>
                  <a:pt x="34807" y="771339"/>
                  <a:pt x="30956" y="773906"/>
                </a:cubicBezTo>
                <a:cubicBezTo>
                  <a:pt x="27654" y="776107"/>
                  <a:pt x="24606" y="778669"/>
                  <a:pt x="21431" y="781050"/>
                </a:cubicBezTo>
                <a:cubicBezTo>
                  <a:pt x="19844" y="785812"/>
                  <a:pt x="15082" y="790575"/>
                  <a:pt x="16669" y="795337"/>
                </a:cubicBezTo>
                <a:cubicBezTo>
                  <a:pt x="20578" y="807065"/>
                  <a:pt x="16251" y="798958"/>
                  <a:pt x="26194" y="807243"/>
                </a:cubicBezTo>
                <a:cubicBezTo>
                  <a:pt x="28781" y="809399"/>
                  <a:pt x="30751" y="812231"/>
                  <a:pt x="33338" y="814387"/>
                </a:cubicBezTo>
                <a:cubicBezTo>
                  <a:pt x="35536" y="816219"/>
                  <a:pt x="38152" y="817487"/>
                  <a:pt x="40481" y="819150"/>
                </a:cubicBezTo>
                <a:cubicBezTo>
                  <a:pt x="43710" y="821457"/>
                  <a:pt x="46831" y="823912"/>
                  <a:pt x="50006" y="826293"/>
                </a:cubicBezTo>
                <a:cubicBezTo>
                  <a:pt x="53181" y="831056"/>
                  <a:pt x="60653" y="834968"/>
                  <a:pt x="59531" y="840581"/>
                </a:cubicBezTo>
                <a:cubicBezTo>
                  <a:pt x="58737" y="844550"/>
                  <a:pt x="58571" y="848697"/>
                  <a:pt x="57150" y="852487"/>
                </a:cubicBezTo>
                <a:cubicBezTo>
                  <a:pt x="55686" y="856393"/>
                  <a:pt x="48333" y="864716"/>
                  <a:pt x="45244" y="866775"/>
                </a:cubicBezTo>
                <a:cubicBezTo>
                  <a:pt x="43155" y="868167"/>
                  <a:pt x="40481" y="868362"/>
                  <a:pt x="38100" y="869156"/>
                </a:cubicBezTo>
                <a:cubicBezTo>
                  <a:pt x="35719" y="871537"/>
                  <a:pt x="33112" y="873713"/>
                  <a:pt x="30956" y="876300"/>
                </a:cubicBezTo>
                <a:cubicBezTo>
                  <a:pt x="29124" y="878498"/>
                  <a:pt x="28429" y="881655"/>
                  <a:pt x="26194" y="883443"/>
                </a:cubicBezTo>
                <a:cubicBezTo>
                  <a:pt x="24234" y="885011"/>
                  <a:pt x="21431" y="885031"/>
                  <a:pt x="19050" y="885825"/>
                </a:cubicBezTo>
                <a:cubicBezTo>
                  <a:pt x="22640" y="907368"/>
                  <a:pt x="18315" y="893467"/>
                  <a:pt x="26194" y="907256"/>
                </a:cubicBezTo>
                <a:cubicBezTo>
                  <a:pt x="27955" y="910338"/>
                  <a:pt x="28446" y="914271"/>
                  <a:pt x="30956" y="916781"/>
                </a:cubicBezTo>
                <a:cubicBezTo>
                  <a:pt x="32731" y="918556"/>
                  <a:pt x="35855" y="918039"/>
                  <a:pt x="38100" y="919162"/>
                </a:cubicBezTo>
                <a:cubicBezTo>
                  <a:pt x="42240" y="921232"/>
                  <a:pt x="46037" y="923925"/>
                  <a:pt x="50006" y="926306"/>
                </a:cubicBezTo>
                <a:cubicBezTo>
                  <a:pt x="54352" y="939341"/>
                  <a:pt x="53599" y="929147"/>
                  <a:pt x="45244" y="935831"/>
                </a:cubicBezTo>
                <a:cubicBezTo>
                  <a:pt x="43009" y="937619"/>
                  <a:pt x="42069" y="940594"/>
                  <a:pt x="40481" y="942975"/>
                </a:cubicBezTo>
                <a:cubicBezTo>
                  <a:pt x="46037" y="955675"/>
                  <a:pt x="53975" y="967581"/>
                  <a:pt x="57150" y="981075"/>
                </a:cubicBezTo>
                <a:cubicBezTo>
                  <a:pt x="57725" y="983518"/>
                  <a:pt x="50938" y="985787"/>
                  <a:pt x="50006" y="983456"/>
                </a:cubicBezTo>
                <a:cubicBezTo>
                  <a:pt x="46750" y="975316"/>
                  <a:pt x="48419" y="965993"/>
                  <a:pt x="47625" y="957262"/>
                </a:cubicBezTo>
                <a:cubicBezTo>
                  <a:pt x="45244" y="958850"/>
                  <a:pt x="42505" y="960001"/>
                  <a:pt x="40481" y="962025"/>
                </a:cubicBezTo>
                <a:cubicBezTo>
                  <a:pt x="38458" y="964048"/>
                  <a:pt x="37954" y="967380"/>
                  <a:pt x="35719" y="969168"/>
                </a:cubicBezTo>
                <a:cubicBezTo>
                  <a:pt x="33759" y="970736"/>
                  <a:pt x="30820" y="970427"/>
                  <a:pt x="28575" y="971550"/>
                </a:cubicBezTo>
                <a:cubicBezTo>
                  <a:pt x="26015" y="972830"/>
                  <a:pt x="23812" y="974725"/>
                  <a:pt x="21431" y="976312"/>
                </a:cubicBezTo>
                <a:cubicBezTo>
                  <a:pt x="14879" y="986140"/>
                  <a:pt x="10371" y="992412"/>
                  <a:pt x="4763" y="1002506"/>
                </a:cubicBezTo>
                <a:cubicBezTo>
                  <a:pt x="3039" y="1005609"/>
                  <a:pt x="1588" y="1008856"/>
                  <a:pt x="0" y="1012031"/>
                </a:cubicBezTo>
                <a:cubicBezTo>
                  <a:pt x="794" y="1016000"/>
                  <a:pt x="136" y="1020570"/>
                  <a:pt x="2381" y="1023937"/>
                </a:cubicBezTo>
                <a:cubicBezTo>
                  <a:pt x="3773" y="1026026"/>
                  <a:pt x="7387" y="1025002"/>
                  <a:pt x="9525" y="1026318"/>
                </a:cubicBezTo>
                <a:cubicBezTo>
                  <a:pt x="17777" y="1031396"/>
                  <a:pt x="24146" y="1039923"/>
                  <a:pt x="33338" y="1042987"/>
                </a:cubicBezTo>
                <a:cubicBezTo>
                  <a:pt x="35719" y="1043781"/>
                  <a:pt x="38068" y="1044678"/>
                  <a:pt x="40481" y="1045368"/>
                </a:cubicBezTo>
                <a:cubicBezTo>
                  <a:pt x="61419" y="1051351"/>
                  <a:pt x="40015" y="1044420"/>
                  <a:pt x="57150" y="1050131"/>
                </a:cubicBezTo>
                <a:cubicBezTo>
                  <a:pt x="62418" y="1055399"/>
                  <a:pt x="64806" y="1058721"/>
                  <a:pt x="71438" y="1062037"/>
                </a:cubicBezTo>
                <a:cubicBezTo>
                  <a:pt x="72148" y="1062392"/>
                  <a:pt x="73025" y="1062037"/>
                  <a:pt x="73819" y="1062037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4" name="Serbest Form 133"/>
          <p:cNvSpPr/>
          <p:nvPr/>
        </p:nvSpPr>
        <p:spPr>
          <a:xfrm>
            <a:off x="9292687" y="3351250"/>
            <a:ext cx="82164" cy="1329392"/>
          </a:xfrm>
          <a:custGeom>
            <a:avLst/>
            <a:gdLst>
              <a:gd name="connsiteX0" fmla="*/ 42863 w 73819"/>
              <a:gd name="connsiteY0" fmla="*/ 0 h 1062194"/>
              <a:gd name="connsiteX1" fmla="*/ 54769 w 73819"/>
              <a:gd name="connsiteY1" fmla="*/ 11906 h 1062194"/>
              <a:gd name="connsiteX2" fmla="*/ 61913 w 73819"/>
              <a:gd name="connsiteY2" fmla="*/ 26193 h 1062194"/>
              <a:gd name="connsiteX3" fmla="*/ 66675 w 73819"/>
              <a:gd name="connsiteY3" fmla="*/ 33337 h 1062194"/>
              <a:gd name="connsiteX4" fmla="*/ 61913 w 73819"/>
              <a:gd name="connsiteY4" fmla="*/ 50006 h 1062194"/>
              <a:gd name="connsiteX5" fmla="*/ 47625 w 73819"/>
              <a:gd name="connsiteY5" fmla="*/ 59531 h 1062194"/>
              <a:gd name="connsiteX6" fmla="*/ 42863 w 73819"/>
              <a:gd name="connsiteY6" fmla="*/ 66675 h 1062194"/>
              <a:gd name="connsiteX7" fmla="*/ 28575 w 73819"/>
              <a:gd name="connsiteY7" fmla="*/ 80962 h 1062194"/>
              <a:gd name="connsiteX8" fmla="*/ 16669 w 73819"/>
              <a:gd name="connsiteY8" fmla="*/ 95250 h 1062194"/>
              <a:gd name="connsiteX9" fmla="*/ 30956 w 73819"/>
              <a:gd name="connsiteY9" fmla="*/ 102393 h 1062194"/>
              <a:gd name="connsiteX10" fmla="*/ 38100 w 73819"/>
              <a:gd name="connsiteY10" fmla="*/ 107156 h 1062194"/>
              <a:gd name="connsiteX11" fmla="*/ 47625 w 73819"/>
              <a:gd name="connsiteY11" fmla="*/ 119062 h 1062194"/>
              <a:gd name="connsiteX12" fmla="*/ 59531 w 73819"/>
              <a:gd name="connsiteY12" fmla="*/ 130968 h 1062194"/>
              <a:gd name="connsiteX13" fmla="*/ 57150 w 73819"/>
              <a:gd name="connsiteY13" fmla="*/ 150018 h 1062194"/>
              <a:gd name="connsiteX14" fmla="*/ 35719 w 73819"/>
              <a:gd name="connsiteY14" fmla="*/ 161925 h 1062194"/>
              <a:gd name="connsiteX15" fmla="*/ 28575 w 73819"/>
              <a:gd name="connsiteY15" fmla="*/ 169068 h 1062194"/>
              <a:gd name="connsiteX16" fmla="*/ 19050 w 73819"/>
              <a:gd name="connsiteY16" fmla="*/ 183356 h 1062194"/>
              <a:gd name="connsiteX17" fmla="*/ 21431 w 73819"/>
              <a:gd name="connsiteY17" fmla="*/ 192881 h 1062194"/>
              <a:gd name="connsiteX18" fmla="*/ 38100 w 73819"/>
              <a:gd name="connsiteY18" fmla="*/ 211931 h 1062194"/>
              <a:gd name="connsiteX19" fmla="*/ 52388 w 73819"/>
              <a:gd name="connsiteY19" fmla="*/ 216693 h 1062194"/>
              <a:gd name="connsiteX20" fmla="*/ 61913 w 73819"/>
              <a:gd name="connsiteY20" fmla="*/ 230981 h 1062194"/>
              <a:gd name="connsiteX21" fmla="*/ 59531 w 73819"/>
              <a:gd name="connsiteY21" fmla="*/ 247650 h 1062194"/>
              <a:gd name="connsiteX22" fmla="*/ 57150 w 73819"/>
              <a:gd name="connsiteY22" fmla="*/ 254793 h 1062194"/>
              <a:gd name="connsiteX23" fmla="*/ 50006 w 73819"/>
              <a:gd name="connsiteY23" fmla="*/ 259556 h 1062194"/>
              <a:gd name="connsiteX24" fmla="*/ 45244 w 73819"/>
              <a:gd name="connsiteY24" fmla="*/ 266700 h 1062194"/>
              <a:gd name="connsiteX25" fmla="*/ 30956 w 73819"/>
              <a:gd name="connsiteY25" fmla="*/ 278606 h 1062194"/>
              <a:gd name="connsiteX26" fmla="*/ 28575 w 73819"/>
              <a:gd name="connsiteY26" fmla="*/ 309562 h 1062194"/>
              <a:gd name="connsiteX27" fmla="*/ 35719 w 73819"/>
              <a:gd name="connsiteY27" fmla="*/ 311943 h 1062194"/>
              <a:gd name="connsiteX28" fmla="*/ 40481 w 73819"/>
              <a:gd name="connsiteY28" fmla="*/ 319087 h 1062194"/>
              <a:gd name="connsiteX29" fmla="*/ 47625 w 73819"/>
              <a:gd name="connsiteY29" fmla="*/ 321468 h 1062194"/>
              <a:gd name="connsiteX30" fmla="*/ 61913 w 73819"/>
              <a:gd name="connsiteY30" fmla="*/ 333375 h 1062194"/>
              <a:gd name="connsiteX31" fmla="*/ 66675 w 73819"/>
              <a:gd name="connsiteY31" fmla="*/ 342900 h 1062194"/>
              <a:gd name="connsiteX32" fmla="*/ 61913 w 73819"/>
              <a:gd name="connsiteY32" fmla="*/ 364331 h 1062194"/>
              <a:gd name="connsiteX33" fmla="*/ 54769 w 73819"/>
              <a:gd name="connsiteY33" fmla="*/ 373856 h 1062194"/>
              <a:gd name="connsiteX34" fmla="*/ 42863 w 73819"/>
              <a:gd name="connsiteY34" fmla="*/ 392906 h 1062194"/>
              <a:gd name="connsiteX35" fmla="*/ 28575 w 73819"/>
              <a:gd name="connsiteY35" fmla="*/ 397668 h 1062194"/>
              <a:gd name="connsiteX36" fmla="*/ 42863 w 73819"/>
              <a:gd name="connsiteY36" fmla="*/ 419100 h 1062194"/>
              <a:gd name="connsiteX37" fmla="*/ 47625 w 73819"/>
              <a:gd name="connsiteY37" fmla="*/ 426243 h 1062194"/>
              <a:gd name="connsiteX38" fmla="*/ 54769 w 73819"/>
              <a:gd name="connsiteY38" fmla="*/ 428625 h 1062194"/>
              <a:gd name="connsiteX39" fmla="*/ 59531 w 73819"/>
              <a:gd name="connsiteY39" fmla="*/ 435768 h 1062194"/>
              <a:gd name="connsiteX40" fmla="*/ 57150 w 73819"/>
              <a:gd name="connsiteY40" fmla="*/ 442912 h 1062194"/>
              <a:gd name="connsiteX41" fmla="*/ 54769 w 73819"/>
              <a:gd name="connsiteY41" fmla="*/ 452437 h 1062194"/>
              <a:gd name="connsiteX42" fmla="*/ 40481 w 73819"/>
              <a:gd name="connsiteY42" fmla="*/ 469106 h 1062194"/>
              <a:gd name="connsiteX43" fmla="*/ 33338 w 73819"/>
              <a:gd name="connsiteY43" fmla="*/ 471487 h 1062194"/>
              <a:gd name="connsiteX44" fmla="*/ 28575 w 73819"/>
              <a:gd name="connsiteY44" fmla="*/ 478631 h 1062194"/>
              <a:gd name="connsiteX45" fmla="*/ 21431 w 73819"/>
              <a:gd name="connsiteY45" fmla="*/ 483393 h 1062194"/>
              <a:gd name="connsiteX46" fmla="*/ 14288 w 73819"/>
              <a:gd name="connsiteY46" fmla="*/ 490537 h 1062194"/>
              <a:gd name="connsiteX47" fmla="*/ 16669 w 73819"/>
              <a:gd name="connsiteY47" fmla="*/ 507206 h 1062194"/>
              <a:gd name="connsiteX48" fmla="*/ 23813 w 73819"/>
              <a:gd name="connsiteY48" fmla="*/ 504825 h 1062194"/>
              <a:gd name="connsiteX49" fmla="*/ 40481 w 73819"/>
              <a:gd name="connsiteY49" fmla="*/ 507206 h 1062194"/>
              <a:gd name="connsiteX50" fmla="*/ 47625 w 73819"/>
              <a:gd name="connsiteY50" fmla="*/ 521493 h 1062194"/>
              <a:gd name="connsiteX51" fmla="*/ 50006 w 73819"/>
              <a:gd name="connsiteY51" fmla="*/ 535781 h 1062194"/>
              <a:gd name="connsiteX52" fmla="*/ 64294 w 73819"/>
              <a:gd name="connsiteY52" fmla="*/ 542925 h 1062194"/>
              <a:gd name="connsiteX53" fmla="*/ 66675 w 73819"/>
              <a:gd name="connsiteY53" fmla="*/ 550068 h 1062194"/>
              <a:gd name="connsiteX54" fmla="*/ 52388 w 73819"/>
              <a:gd name="connsiteY54" fmla="*/ 557212 h 1062194"/>
              <a:gd name="connsiteX55" fmla="*/ 40481 w 73819"/>
              <a:gd name="connsiteY55" fmla="*/ 569118 h 1062194"/>
              <a:gd name="connsiteX56" fmla="*/ 35719 w 73819"/>
              <a:gd name="connsiteY56" fmla="*/ 578643 h 1062194"/>
              <a:gd name="connsiteX57" fmla="*/ 28575 w 73819"/>
              <a:gd name="connsiteY57" fmla="*/ 581025 h 1062194"/>
              <a:gd name="connsiteX58" fmla="*/ 23813 w 73819"/>
              <a:gd name="connsiteY58" fmla="*/ 588168 h 1062194"/>
              <a:gd name="connsiteX59" fmla="*/ 33338 w 73819"/>
              <a:gd name="connsiteY59" fmla="*/ 600075 h 1062194"/>
              <a:gd name="connsiteX60" fmla="*/ 50006 w 73819"/>
              <a:gd name="connsiteY60" fmla="*/ 616743 h 1062194"/>
              <a:gd name="connsiteX61" fmla="*/ 61913 w 73819"/>
              <a:gd name="connsiteY61" fmla="*/ 631031 h 1062194"/>
              <a:gd name="connsiteX62" fmla="*/ 50006 w 73819"/>
              <a:gd name="connsiteY62" fmla="*/ 654843 h 1062194"/>
              <a:gd name="connsiteX63" fmla="*/ 33338 w 73819"/>
              <a:gd name="connsiteY63" fmla="*/ 676275 h 1062194"/>
              <a:gd name="connsiteX64" fmla="*/ 26194 w 73819"/>
              <a:gd name="connsiteY64" fmla="*/ 681037 h 1062194"/>
              <a:gd name="connsiteX65" fmla="*/ 23813 w 73819"/>
              <a:gd name="connsiteY65" fmla="*/ 690562 h 1062194"/>
              <a:gd name="connsiteX66" fmla="*/ 30956 w 73819"/>
              <a:gd name="connsiteY66" fmla="*/ 714375 h 1062194"/>
              <a:gd name="connsiteX67" fmla="*/ 38100 w 73819"/>
              <a:gd name="connsiteY67" fmla="*/ 716756 h 1062194"/>
              <a:gd name="connsiteX68" fmla="*/ 61913 w 73819"/>
              <a:gd name="connsiteY68" fmla="*/ 733425 h 1062194"/>
              <a:gd name="connsiteX69" fmla="*/ 66675 w 73819"/>
              <a:gd name="connsiteY69" fmla="*/ 740568 h 1062194"/>
              <a:gd name="connsiteX70" fmla="*/ 64294 w 73819"/>
              <a:gd name="connsiteY70" fmla="*/ 750093 h 1062194"/>
              <a:gd name="connsiteX71" fmla="*/ 50006 w 73819"/>
              <a:gd name="connsiteY71" fmla="*/ 759618 h 1062194"/>
              <a:gd name="connsiteX72" fmla="*/ 42863 w 73819"/>
              <a:gd name="connsiteY72" fmla="*/ 766762 h 1062194"/>
              <a:gd name="connsiteX73" fmla="*/ 30956 w 73819"/>
              <a:gd name="connsiteY73" fmla="*/ 773906 h 1062194"/>
              <a:gd name="connsiteX74" fmla="*/ 21431 w 73819"/>
              <a:gd name="connsiteY74" fmla="*/ 781050 h 1062194"/>
              <a:gd name="connsiteX75" fmla="*/ 16669 w 73819"/>
              <a:gd name="connsiteY75" fmla="*/ 795337 h 1062194"/>
              <a:gd name="connsiteX76" fmla="*/ 26194 w 73819"/>
              <a:gd name="connsiteY76" fmla="*/ 807243 h 1062194"/>
              <a:gd name="connsiteX77" fmla="*/ 33338 w 73819"/>
              <a:gd name="connsiteY77" fmla="*/ 814387 h 1062194"/>
              <a:gd name="connsiteX78" fmla="*/ 40481 w 73819"/>
              <a:gd name="connsiteY78" fmla="*/ 819150 h 1062194"/>
              <a:gd name="connsiteX79" fmla="*/ 50006 w 73819"/>
              <a:gd name="connsiteY79" fmla="*/ 826293 h 1062194"/>
              <a:gd name="connsiteX80" fmla="*/ 59531 w 73819"/>
              <a:gd name="connsiteY80" fmla="*/ 840581 h 1062194"/>
              <a:gd name="connsiteX81" fmla="*/ 57150 w 73819"/>
              <a:gd name="connsiteY81" fmla="*/ 852487 h 1062194"/>
              <a:gd name="connsiteX82" fmla="*/ 45244 w 73819"/>
              <a:gd name="connsiteY82" fmla="*/ 866775 h 1062194"/>
              <a:gd name="connsiteX83" fmla="*/ 38100 w 73819"/>
              <a:gd name="connsiteY83" fmla="*/ 869156 h 1062194"/>
              <a:gd name="connsiteX84" fmla="*/ 30956 w 73819"/>
              <a:gd name="connsiteY84" fmla="*/ 876300 h 1062194"/>
              <a:gd name="connsiteX85" fmla="*/ 26194 w 73819"/>
              <a:gd name="connsiteY85" fmla="*/ 883443 h 1062194"/>
              <a:gd name="connsiteX86" fmla="*/ 19050 w 73819"/>
              <a:gd name="connsiteY86" fmla="*/ 885825 h 1062194"/>
              <a:gd name="connsiteX87" fmla="*/ 26194 w 73819"/>
              <a:gd name="connsiteY87" fmla="*/ 907256 h 1062194"/>
              <a:gd name="connsiteX88" fmla="*/ 30956 w 73819"/>
              <a:gd name="connsiteY88" fmla="*/ 916781 h 1062194"/>
              <a:gd name="connsiteX89" fmla="*/ 38100 w 73819"/>
              <a:gd name="connsiteY89" fmla="*/ 919162 h 1062194"/>
              <a:gd name="connsiteX90" fmla="*/ 50006 w 73819"/>
              <a:gd name="connsiteY90" fmla="*/ 926306 h 1062194"/>
              <a:gd name="connsiteX91" fmla="*/ 45244 w 73819"/>
              <a:gd name="connsiteY91" fmla="*/ 935831 h 1062194"/>
              <a:gd name="connsiteX92" fmla="*/ 40481 w 73819"/>
              <a:gd name="connsiteY92" fmla="*/ 942975 h 1062194"/>
              <a:gd name="connsiteX93" fmla="*/ 57150 w 73819"/>
              <a:gd name="connsiteY93" fmla="*/ 981075 h 1062194"/>
              <a:gd name="connsiteX94" fmla="*/ 50006 w 73819"/>
              <a:gd name="connsiteY94" fmla="*/ 983456 h 1062194"/>
              <a:gd name="connsiteX95" fmla="*/ 47625 w 73819"/>
              <a:gd name="connsiteY95" fmla="*/ 957262 h 1062194"/>
              <a:gd name="connsiteX96" fmla="*/ 40481 w 73819"/>
              <a:gd name="connsiteY96" fmla="*/ 962025 h 1062194"/>
              <a:gd name="connsiteX97" fmla="*/ 35719 w 73819"/>
              <a:gd name="connsiteY97" fmla="*/ 969168 h 1062194"/>
              <a:gd name="connsiteX98" fmla="*/ 28575 w 73819"/>
              <a:gd name="connsiteY98" fmla="*/ 971550 h 1062194"/>
              <a:gd name="connsiteX99" fmla="*/ 21431 w 73819"/>
              <a:gd name="connsiteY99" fmla="*/ 976312 h 1062194"/>
              <a:gd name="connsiteX100" fmla="*/ 4763 w 73819"/>
              <a:gd name="connsiteY100" fmla="*/ 1002506 h 1062194"/>
              <a:gd name="connsiteX101" fmla="*/ 0 w 73819"/>
              <a:gd name="connsiteY101" fmla="*/ 1012031 h 1062194"/>
              <a:gd name="connsiteX102" fmla="*/ 2381 w 73819"/>
              <a:gd name="connsiteY102" fmla="*/ 1023937 h 1062194"/>
              <a:gd name="connsiteX103" fmla="*/ 9525 w 73819"/>
              <a:gd name="connsiteY103" fmla="*/ 1026318 h 1062194"/>
              <a:gd name="connsiteX104" fmla="*/ 33338 w 73819"/>
              <a:gd name="connsiteY104" fmla="*/ 1042987 h 1062194"/>
              <a:gd name="connsiteX105" fmla="*/ 40481 w 73819"/>
              <a:gd name="connsiteY105" fmla="*/ 1045368 h 1062194"/>
              <a:gd name="connsiteX106" fmla="*/ 57150 w 73819"/>
              <a:gd name="connsiteY106" fmla="*/ 1050131 h 1062194"/>
              <a:gd name="connsiteX107" fmla="*/ 71438 w 73819"/>
              <a:gd name="connsiteY107" fmla="*/ 1062037 h 1062194"/>
              <a:gd name="connsiteX108" fmla="*/ 73819 w 73819"/>
              <a:gd name="connsiteY108" fmla="*/ 1062037 h 10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73819" h="1062194">
                <a:moveTo>
                  <a:pt x="42863" y="0"/>
                </a:moveTo>
                <a:cubicBezTo>
                  <a:pt x="46832" y="3969"/>
                  <a:pt x="51073" y="7682"/>
                  <a:pt x="54769" y="11906"/>
                </a:cubicBezTo>
                <a:cubicBezTo>
                  <a:pt x="62726" y="21001"/>
                  <a:pt x="57044" y="16456"/>
                  <a:pt x="61913" y="26193"/>
                </a:cubicBezTo>
                <a:cubicBezTo>
                  <a:pt x="63193" y="28753"/>
                  <a:pt x="65088" y="30956"/>
                  <a:pt x="66675" y="33337"/>
                </a:cubicBezTo>
                <a:cubicBezTo>
                  <a:pt x="65088" y="38893"/>
                  <a:pt x="65312" y="45333"/>
                  <a:pt x="61913" y="50006"/>
                </a:cubicBezTo>
                <a:cubicBezTo>
                  <a:pt x="58546" y="54635"/>
                  <a:pt x="47625" y="59531"/>
                  <a:pt x="47625" y="59531"/>
                </a:cubicBezTo>
                <a:cubicBezTo>
                  <a:pt x="46038" y="61912"/>
                  <a:pt x="44764" y="64536"/>
                  <a:pt x="42863" y="66675"/>
                </a:cubicBezTo>
                <a:cubicBezTo>
                  <a:pt x="38388" y="71709"/>
                  <a:pt x="32311" y="75358"/>
                  <a:pt x="28575" y="80962"/>
                </a:cubicBezTo>
                <a:cubicBezTo>
                  <a:pt x="21945" y="90908"/>
                  <a:pt x="25837" y="86082"/>
                  <a:pt x="16669" y="95250"/>
                </a:cubicBezTo>
                <a:cubicBezTo>
                  <a:pt x="37153" y="108904"/>
                  <a:pt x="11230" y="92529"/>
                  <a:pt x="30956" y="102393"/>
                </a:cubicBezTo>
                <a:cubicBezTo>
                  <a:pt x="33516" y="103673"/>
                  <a:pt x="35719" y="105568"/>
                  <a:pt x="38100" y="107156"/>
                </a:cubicBezTo>
                <a:cubicBezTo>
                  <a:pt x="42735" y="121064"/>
                  <a:pt x="36854" y="108292"/>
                  <a:pt x="47625" y="119062"/>
                </a:cubicBezTo>
                <a:cubicBezTo>
                  <a:pt x="63503" y="134939"/>
                  <a:pt x="40481" y="118268"/>
                  <a:pt x="59531" y="130968"/>
                </a:cubicBezTo>
                <a:cubicBezTo>
                  <a:pt x="58737" y="137318"/>
                  <a:pt x="60374" y="144490"/>
                  <a:pt x="57150" y="150018"/>
                </a:cubicBezTo>
                <a:cubicBezTo>
                  <a:pt x="53198" y="156793"/>
                  <a:pt x="42844" y="159549"/>
                  <a:pt x="35719" y="161925"/>
                </a:cubicBezTo>
                <a:cubicBezTo>
                  <a:pt x="33338" y="164306"/>
                  <a:pt x="30642" y="166410"/>
                  <a:pt x="28575" y="169068"/>
                </a:cubicBezTo>
                <a:cubicBezTo>
                  <a:pt x="25061" y="173586"/>
                  <a:pt x="19050" y="183356"/>
                  <a:pt x="19050" y="183356"/>
                </a:cubicBezTo>
                <a:cubicBezTo>
                  <a:pt x="19844" y="186531"/>
                  <a:pt x="19967" y="189954"/>
                  <a:pt x="21431" y="192881"/>
                </a:cubicBezTo>
                <a:cubicBezTo>
                  <a:pt x="25569" y="201157"/>
                  <a:pt x="29681" y="208190"/>
                  <a:pt x="38100" y="211931"/>
                </a:cubicBezTo>
                <a:cubicBezTo>
                  <a:pt x="42688" y="213970"/>
                  <a:pt x="52388" y="216693"/>
                  <a:pt x="52388" y="216693"/>
                </a:cubicBezTo>
                <a:cubicBezTo>
                  <a:pt x="55563" y="221456"/>
                  <a:pt x="62723" y="225315"/>
                  <a:pt x="61913" y="230981"/>
                </a:cubicBezTo>
                <a:cubicBezTo>
                  <a:pt x="61119" y="236537"/>
                  <a:pt x="60632" y="242146"/>
                  <a:pt x="59531" y="247650"/>
                </a:cubicBezTo>
                <a:cubicBezTo>
                  <a:pt x="59039" y="250111"/>
                  <a:pt x="58718" y="252833"/>
                  <a:pt x="57150" y="254793"/>
                </a:cubicBezTo>
                <a:cubicBezTo>
                  <a:pt x="55362" y="257028"/>
                  <a:pt x="52387" y="257968"/>
                  <a:pt x="50006" y="259556"/>
                </a:cubicBezTo>
                <a:cubicBezTo>
                  <a:pt x="48419" y="261937"/>
                  <a:pt x="47076" y="264501"/>
                  <a:pt x="45244" y="266700"/>
                </a:cubicBezTo>
                <a:cubicBezTo>
                  <a:pt x="39517" y="273573"/>
                  <a:pt x="37978" y="273925"/>
                  <a:pt x="30956" y="278606"/>
                </a:cubicBezTo>
                <a:cubicBezTo>
                  <a:pt x="24958" y="290603"/>
                  <a:pt x="21796" y="292615"/>
                  <a:pt x="28575" y="309562"/>
                </a:cubicBezTo>
                <a:cubicBezTo>
                  <a:pt x="29507" y="311893"/>
                  <a:pt x="33338" y="311149"/>
                  <a:pt x="35719" y="311943"/>
                </a:cubicBezTo>
                <a:cubicBezTo>
                  <a:pt x="37306" y="314324"/>
                  <a:pt x="38246" y="317299"/>
                  <a:pt x="40481" y="319087"/>
                </a:cubicBezTo>
                <a:cubicBezTo>
                  <a:pt x="42441" y="320655"/>
                  <a:pt x="45380" y="320345"/>
                  <a:pt x="47625" y="321468"/>
                </a:cubicBezTo>
                <a:cubicBezTo>
                  <a:pt x="54255" y="324783"/>
                  <a:pt x="56647" y="328109"/>
                  <a:pt x="61913" y="333375"/>
                </a:cubicBezTo>
                <a:cubicBezTo>
                  <a:pt x="63500" y="336550"/>
                  <a:pt x="66283" y="339372"/>
                  <a:pt x="66675" y="342900"/>
                </a:cubicBezTo>
                <a:cubicBezTo>
                  <a:pt x="66743" y="343515"/>
                  <a:pt x="62776" y="362605"/>
                  <a:pt x="61913" y="364331"/>
                </a:cubicBezTo>
                <a:cubicBezTo>
                  <a:pt x="60138" y="367881"/>
                  <a:pt x="56697" y="370387"/>
                  <a:pt x="54769" y="373856"/>
                </a:cubicBezTo>
                <a:cubicBezTo>
                  <a:pt x="49983" y="382470"/>
                  <a:pt x="52061" y="387796"/>
                  <a:pt x="42863" y="392906"/>
                </a:cubicBezTo>
                <a:cubicBezTo>
                  <a:pt x="38475" y="395344"/>
                  <a:pt x="33338" y="396081"/>
                  <a:pt x="28575" y="397668"/>
                </a:cubicBezTo>
                <a:lnTo>
                  <a:pt x="42863" y="419100"/>
                </a:lnTo>
                <a:cubicBezTo>
                  <a:pt x="44450" y="421481"/>
                  <a:pt x="44910" y="425338"/>
                  <a:pt x="47625" y="426243"/>
                </a:cubicBezTo>
                <a:lnTo>
                  <a:pt x="54769" y="428625"/>
                </a:lnTo>
                <a:cubicBezTo>
                  <a:pt x="56356" y="431006"/>
                  <a:pt x="59061" y="432945"/>
                  <a:pt x="59531" y="435768"/>
                </a:cubicBezTo>
                <a:cubicBezTo>
                  <a:pt x="59944" y="438244"/>
                  <a:pt x="57840" y="440498"/>
                  <a:pt x="57150" y="442912"/>
                </a:cubicBezTo>
                <a:cubicBezTo>
                  <a:pt x="56251" y="446059"/>
                  <a:pt x="56233" y="449510"/>
                  <a:pt x="54769" y="452437"/>
                </a:cubicBezTo>
                <a:cubicBezTo>
                  <a:pt x="53118" y="455738"/>
                  <a:pt x="44055" y="466723"/>
                  <a:pt x="40481" y="469106"/>
                </a:cubicBezTo>
                <a:cubicBezTo>
                  <a:pt x="38393" y="470498"/>
                  <a:pt x="35719" y="470693"/>
                  <a:pt x="33338" y="471487"/>
                </a:cubicBezTo>
                <a:cubicBezTo>
                  <a:pt x="31750" y="473868"/>
                  <a:pt x="30599" y="476607"/>
                  <a:pt x="28575" y="478631"/>
                </a:cubicBezTo>
                <a:cubicBezTo>
                  <a:pt x="26551" y="480655"/>
                  <a:pt x="23630" y="481561"/>
                  <a:pt x="21431" y="483393"/>
                </a:cubicBezTo>
                <a:cubicBezTo>
                  <a:pt x="18844" y="485549"/>
                  <a:pt x="16669" y="488156"/>
                  <a:pt x="14288" y="490537"/>
                </a:cubicBezTo>
                <a:cubicBezTo>
                  <a:pt x="15082" y="496093"/>
                  <a:pt x="13556" y="502536"/>
                  <a:pt x="16669" y="507206"/>
                </a:cubicBezTo>
                <a:cubicBezTo>
                  <a:pt x="18061" y="509295"/>
                  <a:pt x="21303" y="504825"/>
                  <a:pt x="23813" y="504825"/>
                </a:cubicBezTo>
                <a:cubicBezTo>
                  <a:pt x="29425" y="504825"/>
                  <a:pt x="34925" y="506412"/>
                  <a:pt x="40481" y="507206"/>
                </a:cubicBezTo>
                <a:cubicBezTo>
                  <a:pt x="44762" y="513628"/>
                  <a:pt x="45982" y="514099"/>
                  <a:pt x="47625" y="521493"/>
                </a:cubicBezTo>
                <a:cubicBezTo>
                  <a:pt x="48672" y="526206"/>
                  <a:pt x="47847" y="531462"/>
                  <a:pt x="50006" y="535781"/>
                </a:cubicBezTo>
                <a:cubicBezTo>
                  <a:pt x="51852" y="539472"/>
                  <a:pt x="60914" y="541798"/>
                  <a:pt x="64294" y="542925"/>
                </a:cubicBezTo>
                <a:cubicBezTo>
                  <a:pt x="65088" y="545306"/>
                  <a:pt x="67607" y="547738"/>
                  <a:pt x="66675" y="550068"/>
                </a:cubicBezTo>
                <a:cubicBezTo>
                  <a:pt x="65254" y="553619"/>
                  <a:pt x="55396" y="556209"/>
                  <a:pt x="52388" y="557212"/>
                </a:cubicBezTo>
                <a:cubicBezTo>
                  <a:pt x="44330" y="562584"/>
                  <a:pt x="45365" y="560572"/>
                  <a:pt x="40481" y="569118"/>
                </a:cubicBezTo>
                <a:cubicBezTo>
                  <a:pt x="38720" y="572200"/>
                  <a:pt x="38229" y="576133"/>
                  <a:pt x="35719" y="578643"/>
                </a:cubicBezTo>
                <a:cubicBezTo>
                  <a:pt x="33944" y="580418"/>
                  <a:pt x="30956" y="580231"/>
                  <a:pt x="28575" y="581025"/>
                </a:cubicBezTo>
                <a:cubicBezTo>
                  <a:pt x="26988" y="583406"/>
                  <a:pt x="24283" y="585345"/>
                  <a:pt x="23813" y="588168"/>
                </a:cubicBezTo>
                <a:cubicBezTo>
                  <a:pt x="22663" y="595070"/>
                  <a:pt x="29164" y="597292"/>
                  <a:pt x="33338" y="600075"/>
                </a:cubicBezTo>
                <a:cubicBezTo>
                  <a:pt x="44255" y="616450"/>
                  <a:pt x="37433" y="612552"/>
                  <a:pt x="50006" y="616743"/>
                </a:cubicBezTo>
                <a:cubicBezTo>
                  <a:pt x="51371" y="618108"/>
                  <a:pt x="61913" y="627716"/>
                  <a:pt x="61913" y="631031"/>
                </a:cubicBezTo>
                <a:cubicBezTo>
                  <a:pt x="61913" y="649133"/>
                  <a:pt x="57922" y="644666"/>
                  <a:pt x="50006" y="654843"/>
                </a:cubicBezTo>
                <a:cubicBezTo>
                  <a:pt x="40227" y="667415"/>
                  <a:pt x="43578" y="667741"/>
                  <a:pt x="33338" y="676275"/>
                </a:cubicBezTo>
                <a:cubicBezTo>
                  <a:pt x="31139" y="678107"/>
                  <a:pt x="28575" y="679450"/>
                  <a:pt x="26194" y="681037"/>
                </a:cubicBezTo>
                <a:cubicBezTo>
                  <a:pt x="25400" y="684212"/>
                  <a:pt x="23813" y="687289"/>
                  <a:pt x="23813" y="690562"/>
                </a:cubicBezTo>
                <a:cubicBezTo>
                  <a:pt x="23813" y="697021"/>
                  <a:pt x="24501" y="709211"/>
                  <a:pt x="30956" y="714375"/>
                </a:cubicBezTo>
                <a:cubicBezTo>
                  <a:pt x="32916" y="715943"/>
                  <a:pt x="35906" y="715537"/>
                  <a:pt x="38100" y="716756"/>
                </a:cubicBezTo>
                <a:cubicBezTo>
                  <a:pt x="39853" y="717730"/>
                  <a:pt x="58790" y="730302"/>
                  <a:pt x="61913" y="733425"/>
                </a:cubicBezTo>
                <a:cubicBezTo>
                  <a:pt x="63936" y="735448"/>
                  <a:pt x="65088" y="738187"/>
                  <a:pt x="66675" y="740568"/>
                </a:cubicBezTo>
                <a:cubicBezTo>
                  <a:pt x="65881" y="743743"/>
                  <a:pt x="66449" y="747630"/>
                  <a:pt x="64294" y="750093"/>
                </a:cubicBezTo>
                <a:cubicBezTo>
                  <a:pt x="60525" y="754401"/>
                  <a:pt x="54053" y="755570"/>
                  <a:pt x="50006" y="759618"/>
                </a:cubicBezTo>
                <a:cubicBezTo>
                  <a:pt x="47625" y="761999"/>
                  <a:pt x="45557" y="764741"/>
                  <a:pt x="42863" y="766762"/>
                </a:cubicBezTo>
                <a:cubicBezTo>
                  <a:pt x="39160" y="769539"/>
                  <a:pt x="34807" y="771339"/>
                  <a:pt x="30956" y="773906"/>
                </a:cubicBezTo>
                <a:cubicBezTo>
                  <a:pt x="27654" y="776107"/>
                  <a:pt x="24606" y="778669"/>
                  <a:pt x="21431" y="781050"/>
                </a:cubicBezTo>
                <a:cubicBezTo>
                  <a:pt x="19844" y="785812"/>
                  <a:pt x="15082" y="790575"/>
                  <a:pt x="16669" y="795337"/>
                </a:cubicBezTo>
                <a:cubicBezTo>
                  <a:pt x="20578" y="807065"/>
                  <a:pt x="16251" y="798958"/>
                  <a:pt x="26194" y="807243"/>
                </a:cubicBezTo>
                <a:cubicBezTo>
                  <a:pt x="28781" y="809399"/>
                  <a:pt x="30751" y="812231"/>
                  <a:pt x="33338" y="814387"/>
                </a:cubicBezTo>
                <a:cubicBezTo>
                  <a:pt x="35536" y="816219"/>
                  <a:pt x="38152" y="817487"/>
                  <a:pt x="40481" y="819150"/>
                </a:cubicBezTo>
                <a:cubicBezTo>
                  <a:pt x="43710" y="821457"/>
                  <a:pt x="46831" y="823912"/>
                  <a:pt x="50006" y="826293"/>
                </a:cubicBezTo>
                <a:cubicBezTo>
                  <a:pt x="53181" y="831056"/>
                  <a:pt x="60653" y="834968"/>
                  <a:pt x="59531" y="840581"/>
                </a:cubicBezTo>
                <a:cubicBezTo>
                  <a:pt x="58737" y="844550"/>
                  <a:pt x="58571" y="848697"/>
                  <a:pt x="57150" y="852487"/>
                </a:cubicBezTo>
                <a:cubicBezTo>
                  <a:pt x="55686" y="856393"/>
                  <a:pt x="48333" y="864716"/>
                  <a:pt x="45244" y="866775"/>
                </a:cubicBezTo>
                <a:cubicBezTo>
                  <a:pt x="43155" y="868167"/>
                  <a:pt x="40481" y="868362"/>
                  <a:pt x="38100" y="869156"/>
                </a:cubicBezTo>
                <a:cubicBezTo>
                  <a:pt x="35719" y="871537"/>
                  <a:pt x="33112" y="873713"/>
                  <a:pt x="30956" y="876300"/>
                </a:cubicBezTo>
                <a:cubicBezTo>
                  <a:pt x="29124" y="878498"/>
                  <a:pt x="28429" y="881655"/>
                  <a:pt x="26194" y="883443"/>
                </a:cubicBezTo>
                <a:cubicBezTo>
                  <a:pt x="24234" y="885011"/>
                  <a:pt x="21431" y="885031"/>
                  <a:pt x="19050" y="885825"/>
                </a:cubicBezTo>
                <a:cubicBezTo>
                  <a:pt x="22640" y="907368"/>
                  <a:pt x="18315" y="893467"/>
                  <a:pt x="26194" y="907256"/>
                </a:cubicBezTo>
                <a:cubicBezTo>
                  <a:pt x="27955" y="910338"/>
                  <a:pt x="28446" y="914271"/>
                  <a:pt x="30956" y="916781"/>
                </a:cubicBezTo>
                <a:cubicBezTo>
                  <a:pt x="32731" y="918556"/>
                  <a:pt x="35855" y="918039"/>
                  <a:pt x="38100" y="919162"/>
                </a:cubicBezTo>
                <a:cubicBezTo>
                  <a:pt x="42240" y="921232"/>
                  <a:pt x="46037" y="923925"/>
                  <a:pt x="50006" y="926306"/>
                </a:cubicBezTo>
                <a:cubicBezTo>
                  <a:pt x="54352" y="939341"/>
                  <a:pt x="53599" y="929147"/>
                  <a:pt x="45244" y="935831"/>
                </a:cubicBezTo>
                <a:cubicBezTo>
                  <a:pt x="43009" y="937619"/>
                  <a:pt x="42069" y="940594"/>
                  <a:pt x="40481" y="942975"/>
                </a:cubicBezTo>
                <a:cubicBezTo>
                  <a:pt x="46037" y="955675"/>
                  <a:pt x="53975" y="967581"/>
                  <a:pt x="57150" y="981075"/>
                </a:cubicBezTo>
                <a:cubicBezTo>
                  <a:pt x="57725" y="983518"/>
                  <a:pt x="50938" y="985787"/>
                  <a:pt x="50006" y="983456"/>
                </a:cubicBezTo>
                <a:cubicBezTo>
                  <a:pt x="46750" y="975316"/>
                  <a:pt x="48419" y="965993"/>
                  <a:pt x="47625" y="957262"/>
                </a:cubicBezTo>
                <a:cubicBezTo>
                  <a:pt x="45244" y="958850"/>
                  <a:pt x="42505" y="960001"/>
                  <a:pt x="40481" y="962025"/>
                </a:cubicBezTo>
                <a:cubicBezTo>
                  <a:pt x="38458" y="964048"/>
                  <a:pt x="37954" y="967380"/>
                  <a:pt x="35719" y="969168"/>
                </a:cubicBezTo>
                <a:cubicBezTo>
                  <a:pt x="33759" y="970736"/>
                  <a:pt x="30820" y="970427"/>
                  <a:pt x="28575" y="971550"/>
                </a:cubicBezTo>
                <a:cubicBezTo>
                  <a:pt x="26015" y="972830"/>
                  <a:pt x="23812" y="974725"/>
                  <a:pt x="21431" y="976312"/>
                </a:cubicBezTo>
                <a:cubicBezTo>
                  <a:pt x="14879" y="986140"/>
                  <a:pt x="10371" y="992412"/>
                  <a:pt x="4763" y="1002506"/>
                </a:cubicBezTo>
                <a:cubicBezTo>
                  <a:pt x="3039" y="1005609"/>
                  <a:pt x="1588" y="1008856"/>
                  <a:pt x="0" y="1012031"/>
                </a:cubicBezTo>
                <a:cubicBezTo>
                  <a:pt x="794" y="1016000"/>
                  <a:pt x="136" y="1020570"/>
                  <a:pt x="2381" y="1023937"/>
                </a:cubicBezTo>
                <a:cubicBezTo>
                  <a:pt x="3773" y="1026026"/>
                  <a:pt x="7387" y="1025002"/>
                  <a:pt x="9525" y="1026318"/>
                </a:cubicBezTo>
                <a:cubicBezTo>
                  <a:pt x="17777" y="1031396"/>
                  <a:pt x="24146" y="1039923"/>
                  <a:pt x="33338" y="1042987"/>
                </a:cubicBezTo>
                <a:cubicBezTo>
                  <a:pt x="35719" y="1043781"/>
                  <a:pt x="38068" y="1044678"/>
                  <a:pt x="40481" y="1045368"/>
                </a:cubicBezTo>
                <a:cubicBezTo>
                  <a:pt x="61419" y="1051351"/>
                  <a:pt x="40015" y="1044420"/>
                  <a:pt x="57150" y="1050131"/>
                </a:cubicBezTo>
                <a:cubicBezTo>
                  <a:pt x="62418" y="1055399"/>
                  <a:pt x="64806" y="1058721"/>
                  <a:pt x="71438" y="1062037"/>
                </a:cubicBezTo>
                <a:cubicBezTo>
                  <a:pt x="72148" y="1062392"/>
                  <a:pt x="73025" y="1062037"/>
                  <a:pt x="73819" y="1062037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6" name="Metin kutusu 135"/>
          <p:cNvSpPr txBox="1"/>
          <p:nvPr/>
        </p:nvSpPr>
        <p:spPr>
          <a:xfrm rot="16200000">
            <a:off x="6533520" y="3784960"/>
            <a:ext cx="9373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Hava tüpü</a:t>
            </a:r>
            <a:endParaRPr lang="tr-TR" sz="1400" dirty="0"/>
          </a:p>
        </p:txBody>
      </p:sp>
      <p:sp>
        <p:nvSpPr>
          <p:cNvPr id="137" name="Metin kutusu 136"/>
          <p:cNvSpPr txBox="1"/>
          <p:nvPr/>
        </p:nvSpPr>
        <p:spPr>
          <a:xfrm rot="16200000">
            <a:off x="8717569" y="3704100"/>
            <a:ext cx="9373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Kablo</a:t>
            </a:r>
            <a:endParaRPr lang="tr-TR" sz="1400" dirty="0"/>
          </a:p>
        </p:txBody>
      </p:sp>
      <p:sp>
        <p:nvSpPr>
          <p:cNvPr id="8" name="Oval 7"/>
          <p:cNvSpPr/>
          <p:nvPr/>
        </p:nvSpPr>
        <p:spPr>
          <a:xfrm>
            <a:off x="2560842" y="2939258"/>
            <a:ext cx="216000" cy="21600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İkizkenar Üçgen 8"/>
          <p:cNvSpPr/>
          <p:nvPr/>
        </p:nvSpPr>
        <p:spPr>
          <a:xfrm rot="5400000">
            <a:off x="2616691" y="2969833"/>
            <a:ext cx="144000" cy="144000"/>
          </a:xfrm>
          <a:prstGeom prst="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9" name="Serbest Form 108"/>
          <p:cNvSpPr/>
          <p:nvPr/>
        </p:nvSpPr>
        <p:spPr>
          <a:xfrm>
            <a:off x="6983744" y="4532586"/>
            <a:ext cx="1494129" cy="544151"/>
          </a:xfrm>
          <a:custGeom>
            <a:avLst/>
            <a:gdLst>
              <a:gd name="connsiteX0" fmla="*/ 0 w 1493822"/>
              <a:gd name="connsiteY0" fmla="*/ 0 h 561315"/>
              <a:gd name="connsiteX1" fmla="*/ 344032 w 1493822"/>
              <a:gd name="connsiteY1" fmla="*/ 18107 h 561315"/>
              <a:gd name="connsiteX2" fmla="*/ 344032 w 1493822"/>
              <a:gd name="connsiteY2" fmla="*/ 543208 h 561315"/>
              <a:gd name="connsiteX3" fmla="*/ 1493822 w 1493822"/>
              <a:gd name="connsiteY3" fmla="*/ 561315 h 561315"/>
              <a:gd name="connsiteX0" fmla="*/ 0 w 1493822"/>
              <a:gd name="connsiteY0" fmla="*/ 943 h 562258"/>
              <a:gd name="connsiteX1" fmla="*/ 348794 w 1493822"/>
              <a:gd name="connsiteY1" fmla="*/ 0 h 562258"/>
              <a:gd name="connsiteX2" fmla="*/ 344032 w 1493822"/>
              <a:gd name="connsiteY2" fmla="*/ 544151 h 562258"/>
              <a:gd name="connsiteX3" fmla="*/ 1493822 w 1493822"/>
              <a:gd name="connsiteY3" fmla="*/ 562258 h 562258"/>
              <a:gd name="connsiteX0" fmla="*/ 0 w 1493822"/>
              <a:gd name="connsiteY0" fmla="*/ 943 h 544151"/>
              <a:gd name="connsiteX1" fmla="*/ 348794 w 1493822"/>
              <a:gd name="connsiteY1" fmla="*/ 0 h 544151"/>
              <a:gd name="connsiteX2" fmla="*/ 344032 w 1493822"/>
              <a:gd name="connsiteY2" fmla="*/ 544151 h 544151"/>
              <a:gd name="connsiteX3" fmla="*/ 1493822 w 1493822"/>
              <a:gd name="connsiteY3" fmla="*/ 543208 h 544151"/>
              <a:gd name="connsiteX0" fmla="*/ 0 w 1413009"/>
              <a:gd name="connsiteY0" fmla="*/ 5706 h 544151"/>
              <a:gd name="connsiteX1" fmla="*/ 267981 w 1413009"/>
              <a:gd name="connsiteY1" fmla="*/ 0 h 544151"/>
              <a:gd name="connsiteX2" fmla="*/ 263219 w 1413009"/>
              <a:gd name="connsiteY2" fmla="*/ 544151 h 544151"/>
              <a:gd name="connsiteX3" fmla="*/ 1413009 w 1413009"/>
              <a:gd name="connsiteY3" fmla="*/ 543208 h 544151"/>
              <a:gd name="connsiteX0" fmla="*/ 0 w 1408520"/>
              <a:gd name="connsiteY0" fmla="*/ 943 h 544151"/>
              <a:gd name="connsiteX1" fmla="*/ 263492 w 1408520"/>
              <a:gd name="connsiteY1" fmla="*/ 0 h 544151"/>
              <a:gd name="connsiteX2" fmla="*/ 258730 w 1408520"/>
              <a:gd name="connsiteY2" fmla="*/ 544151 h 544151"/>
              <a:gd name="connsiteX3" fmla="*/ 1408520 w 1408520"/>
              <a:gd name="connsiteY3" fmla="*/ 543208 h 544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8520" h="544151">
                <a:moveTo>
                  <a:pt x="0" y="943"/>
                </a:moveTo>
                <a:lnTo>
                  <a:pt x="263492" y="0"/>
                </a:lnTo>
                <a:cubicBezTo>
                  <a:pt x="261905" y="181384"/>
                  <a:pt x="260317" y="362767"/>
                  <a:pt x="258730" y="544151"/>
                </a:cubicBezTo>
                <a:lnTo>
                  <a:pt x="1408520" y="543208"/>
                </a:lnTo>
              </a:path>
            </a:pathLst>
          </a:cu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Serbest Form 23"/>
          <p:cNvSpPr/>
          <p:nvPr/>
        </p:nvSpPr>
        <p:spPr>
          <a:xfrm>
            <a:off x="1047750" y="2692724"/>
            <a:ext cx="809625" cy="679126"/>
          </a:xfrm>
          <a:custGeom>
            <a:avLst/>
            <a:gdLst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1500 w 809625"/>
              <a:gd name="connsiteY4" fmla="*/ 47625 h 809625"/>
              <a:gd name="connsiteX5" fmla="*/ 400050 w 809625"/>
              <a:gd name="connsiteY5" fmla="*/ 133350 h 809625"/>
              <a:gd name="connsiteX6" fmla="*/ 352425 w 809625"/>
              <a:gd name="connsiteY6" fmla="*/ 28575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9625" h="809625">
                <a:moveTo>
                  <a:pt x="9525" y="809625"/>
                </a:moveTo>
                <a:lnTo>
                  <a:pt x="800100" y="800100"/>
                </a:lnTo>
                <a:lnTo>
                  <a:pt x="809625" y="0"/>
                </a:lnTo>
                <a:lnTo>
                  <a:pt x="723900" y="57150"/>
                </a:lnTo>
                <a:lnTo>
                  <a:pt x="571500" y="47625"/>
                </a:lnTo>
                <a:lnTo>
                  <a:pt x="400050" y="133350"/>
                </a:lnTo>
                <a:lnTo>
                  <a:pt x="352425" y="28575"/>
                </a:lnTo>
                <a:lnTo>
                  <a:pt x="200025" y="104775"/>
                </a:lnTo>
                <a:lnTo>
                  <a:pt x="123825" y="47625"/>
                </a:lnTo>
                <a:lnTo>
                  <a:pt x="76200" y="19050"/>
                </a:lnTo>
                <a:lnTo>
                  <a:pt x="0" y="9525"/>
                </a:lnTo>
                <a:lnTo>
                  <a:pt x="9525" y="80962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/>
          <p:cNvSpPr/>
          <p:nvPr/>
        </p:nvSpPr>
        <p:spPr>
          <a:xfrm>
            <a:off x="1857375" y="3201018"/>
            <a:ext cx="72000" cy="7200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Oval 29"/>
          <p:cNvSpPr/>
          <p:nvPr/>
        </p:nvSpPr>
        <p:spPr>
          <a:xfrm>
            <a:off x="5533553" y="3690836"/>
            <a:ext cx="72400" cy="72000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9" name="Oval 118"/>
          <p:cNvSpPr/>
          <p:nvPr/>
        </p:nvSpPr>
        <p:spPr>
          <a:xfrm>
            <a:off x="3476544" y="4002435"/>
            <a:ext cx="72400" cy="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Oval 40"/>
          <p:cNvSpPr/>
          <p:nvPr/>
        </p:nvSpPr>
        <p:spPr>
          <a:xfrm>
            <a:off x="6973605" y="4505061"/>
            <a:ext cx="72000" cy="72000"/>
          </a:xfrm>
          <a:prstGeom prst="ellipse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0" name="Serbest Form 119"/>
          <p:cNvSpPr/>
          <p:nvPr/>
        </p:nvSpPr>
        <p:spPr>
          <a:xfrm>
            <a:off x="3837763" y="4689696"/>
            <a:ext cx="1058200" cy="679126"/>
          </a:xfrm>
          <a:custGeom>
            <a:avLst/>
            <a:gdLst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1500 w 809625"/>
              <a:gd name="connsiteY4" fmla="*/ 47625 h 809625"/>
              <a:gd name="connsiteX5" fmla="*/ 400050 w 809625"/>
              <a:gd name="connsiteY5" fmla="*/ 133350 h 809625"/>
              <a:gd name="connsiteX6" fmla="*/ 352425 w 809625"/>
              <a:gd name="connsiteY6" fmla="*/ 28575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1500 w 809625"/>
              <a:gd name="connsiteY4" fmla="*/ 47625 h 809625"/>
              <a:gd name="connsiteX5" fmla="*/ 400050 w 809625"/>
              <a:gd name="connsiteY5" fmla="*/ 133350 h 809625"/>
              <a:gd name="connsiteX6" fmla="*/ 330562 w 809625"/>
              <a:gd name="connsiteY6" fmla="*/ 164838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8788 w 809625"/>
              <a:gd name="connsiteY4" fmla="*/ 149823 h 809625"/>
              <a:gd name="connsiteX5" fmla="*/ 400050 w 809625"/>
              <a:gd name="connsiteY5" fmla="*/ 133350 h 809625"/>
              <a:gd name="connsiteX6" fmla="*/ 330562 w 809625"/>
              <a:gd name="connsiteY6" fmla="*/ 164838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31187 w 809625"/>
              <a:gd name="connsiteY3" fmla="*/ 136637 h 809625"/>
              <a:gd name="connsiteX4" fmla="*/ 578788 w 809625"/>
              <a:gd name="connsiteY4" fmla="*/ 149823 h 809625"/>
              <a:gd name="connsiteX5" fmla="*/ 400050 w 809625"/>
              <a:gd name="connsiteY5" fmla="*/ 133350 h 809625"/>
              <a:gd name="connsiteX6" fmla="*/ 330562 w 809625"/>
              <a:gd name="connsiteY6" fmla="*/ 164838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9625" h="809625">
                <a:moveTo>
                  <a:pt x="9525" y="809625"/>
                </a:moveTo>
                <a:lnTo>
                  <a:pt x="800100" y="800100"/>
                </a:lnTo>
                <a:lnTo>
                  <a:pt x="809625" y="0"/>
                </a:lnTo>
                <a:lnTo>
                  <a:pt x="731187" y="136637"/>
                </a:lnTo>
                <a:lnTo>
                  <a:pt x="578788" y="149823"/>
                </a:lnTo>
                <a:lnTo>
                  <a:pt x="400050" y="133350"/>
                </a:lnTo>
                <a:lnTo>
                  <a:pt x="330562" y="164838"/>
                </a:lnTo>
                <a:lnTo>
                  <a:pt x="200025" y="104775"/>
                </a:lnTo>
                <a:lnTo>
                  <a:pt x="123825" y="47625"/>
                </a:lnTo>
                <a:lnTo>
                  <a:pt x="76200" y="19050"/>
                </a:lnTo>
                <a:lnTo>
                  <a:pt x="0" y="9525"/>
                </a:lnTo>
                <a:lnTo>
                  <a:pt x="9525" y="809625"/>
                </a:lnTo>
                <a:close/>
              </a:path>
            </a:pathLst>
          </a:custGeom>
          <a:gradFill>
            <a:gsLst>
              <a:gs pos="0">
                <a:srgbClr val="00B0F0">
                  <a:alpha val="39000"/>
                </a:srgbClr>
              </a:gs>
              <a:gs pos="0">
                <a:schemeClr val="accent2">
                  <a:satMod val="110000"/>
                  <a:lumMod val="100000"/>
                  <a:shade val="100000"/>
                </a:schemeClr>
              </a:gs>
              <a:gs pos="60000">
                <a:schemeClr val="accent1">
                  <a:lumMod val="75000"/>
                </a:schemeClr>
              </a:gs>
            </a:gsLst>
            <a:lin ang="5400000" scaled="0"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1" name="Serbest Form 120"/>
          <p:cNvSpPr/>
          <p:nvPr/>
        </p:nvSpPr>
        <p:spPr>
          <a:xfrm>
            <a:off x="4895924" y="4689540"/>
            <a:ext cx="1058200" cy="679126"/>
          </a:xfrm>
          <a:custGeom>
            <a:avLst/>
            <a:gdLst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1500 w 809625"/>
              <a:gd name="connsiteY4" fmla="*/ 47625 h 809625"/>
              <a:gd name="connsiteX5" fmla="*/ 400050 w 809625"/>
              <a:gd name="connsiteY5" fmla="*/ 133350 h 809625"/>
              <a:gd name="connsiteX6" fmla="*/ 352425 w 809625"/>
              <a:gd name="connsiteY6" fmla="*/ 28575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1500 w 809625"/>
              <a:gd name="connsiteY4" fmla="*/ 47625 h 809625"/>
              <a:gd name="connsiteX5" fmla="*/ 400050 w 809625"/>
              <a:gd name="connsiteY5" fmla="*/ 133350 h 809625"/>
              <a:gd name="connsiteX6" fmla="*/ 337850 w 809625"/>
              <a:gd name="connsiteY6" fmla="*/ 210260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607938 w 809625"/>
              <a:gd name="connsiteY4" fmla="*/ 206600 h 809625"/>
              <a:gd name="connsiteX5" fmla="*/ 400050 w 809625"/>
              <a:gd name="connsiteY5" fmla="*/ 133350 h 809625"/>
              <a:gd name="connsiteX6" fmla="*/ 337850 w 809625"/>
              <a:gd name="connsiteY6" fmla="*/ 210260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607938 w 809625"/>
              <a:gd name="connsiteY4" fmla="*/ 206600 h 809625"/>
              <a:gd name="connsiteX5" fmla="*/ 400050 w 809625"/>
              <a:gd name="connsiteY5" fmla="*/ 133350 h 809625"/>
              <a:gd name="connsiteX6" fmla="*/ 337850 w 809625"/>
              <a:gd name="connsiteY6" fmla="*/ 210260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112637 w 809625"/>
              <a:gd name="connsiteY9" fmla="*/ 291577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607938 w 809625"/>
              <a:gd name="connsiteY4" fmla="*/ 206600 h 809625"/>
              <a:gd name="connsiteX5" fmla="*/ 400050 w 809625"/>
              <a:gd name="connsiteY5" fmla="*/ 133350 h 809625"/>
              <a:gd name="connsiteX6" fmla="*/ 337850 w 809625"/>
              <a:gd name="connsiteY6" fmla="*/ 210260 h 809625"/>
              <a:gd name="connsiteX7" fmla="*/ 265613 w 809625"/>
              <a:gd name="connsiteY7" fmla="*/ 218328 h 809625"/>
              <a:gd name="connsiteX8" fmla="*/ 123825 w 809625"/>
              <a:gd name="connsiteY8" fmla="*/ 47625 h 809625"/>
              <a:gd name="connsiteX9" fmla="*/ 112637 w 809625"/>
              <a:gd name="connsiteY9" fmla="*/ 291577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607938 w 809625"/>
              <a:gd name="connsiteY4" fmla="*/ 206600 h 809625"/>
              <a:gd name="connsiteX5" fmla="*/ 400050 w 809625"/>
              <a:gd name="connsiteY5" fmla="*/ 133350 h 809625"/>
              <a:gd name="connsiteX6" fmla="*/ 337850 w 809625"/>
              <a:gd name="connsiteY6" fmla="*/ 210260 h 809625"/>
              <a:gd name="connsiteX7" fmla="*/ 265613 w 809625"/>
              <a:gd name="connsiteY7" fmla="*/ 218328 h 809625"/>
              <a:gd name="connsiteX8" fmla="*/ 182125 w 809625"/>
              <a:gd name="connsiteY8" fmla="*/ 297442 h 809625"/>
              <a:gd name="connsiteX9" fmla="*/ 112637 w 809625"/>
              <a:gd name="connsiteY9" fmla="*/ 291577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9625" h="809625">
                <a:moveTo>
                  <a:pt x="9525" y="809625"/>
                </a:moveTo>
                <a:lnTo>
                  <a:pt x="800100" y="800100"/>
                </a:lnTo>
                <a:lnTo>
                  <a:pt x="809625" y="0"/>
                </a:lnTo>
                <a:lnTo>
                  <a:pt x="723900" y="57150"/>
                </a:lnTo>
                <a:lnTo>
                  <a:pt x="607938" y="206600"/>
                </a:lnTo>
                <a:lnTo>
                  <a:pt x="400050" y="133350"/>
                </a:lnTo>
                <a:lnTo>
                  <a:pt x="337850" y="210260"/>
                </a:lnTo>
                <a:lnTo>
                  <a:pt x="265613" y="218328"/>
                </a:lnTo>
                <a:lnTo>
                  <a:pt x="182125" y="297442"/>
                </a:lnTo>
                <a:lnTo>
                  <a:pt x="112637" y="291577"/>
                </a:lnTo>
                <a:lnTo>
                  <a:pt x="0" y="9525"/>
                </a:lnTo>
                <a:lnTo>
                  <a:pt x="9525" y="809625"/>
                </a:lnTo>
                <a:close/>
              </a:path>
            </a:pathLst>
          </a:custGeom>
          <a:gradFill>
            <a:gsLst>
              <a:gs pos="0">
                <a:srgbClr val="00B0F0">
                  <a:alpha val="39000"/>
                </a:srgbClr>
              </a:gs>
              <a:gs pos="0">
                <a:schemeClr val="accent2">
                  <a:satMod val="110000"/>
                  <a:lumMod val="100000"/>
                  <a:shade val="100000"/>
                </a:schemeClr>
              </a:gs>
              <a:gs pos="60000">
                <a:schemeClr val="accent1">
                  <a:lumMod val="75000"/>
                </a:schemeClr>
              </a:gs>
            </a:gsLst>
            <a:lin ang="5400000" scaled="0"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2" name="Serbest Form 121"/>
          <p:cNvSpPr/>
          <p:nvPr/>
        </p:nvSpPr>
        <p:spPr>
          <a:xfrm>
            <a:off x="5906518" y="4715793"/>
            <a:ext cx="1048675" cy="671136"/>
          </a:xfrm>
          <a:custGeom>
            <a:avLst/>
            <a:gdLst>
              <a:gd name="connsiteX0" fmla="*/ 9525 w 809625"/>
              <a:gd name="connsiteY0" fmla="*/ 809625 h 809625"/>
              <a:gd name="connsiteX1" fmla="*/ 800100 w 809625"/>
              <a:gd name="connsiteY1" fmla="*/ 800100 h 809625"/>
              <a:gd name="connsiteX2" fmla="*/ 809625 w 809625"/>
              <a:gd name="connsiteY2" fmla="*/ 0 h 809625"/>
              <a:gd name="connsiteX3" fmla="*/ 723900 w 809625"/>
              <a:gd name="connsiteY3" fmla="*/ 57150 h 809625"/>
              <a:gd name="connsiteX4" fmla="*/ 571500 w 809625"/>
              <a:gd name="connsiteY4" fmla="*/ 47625 h 809625"/>
              <a:gd name="connsiteX5" fmla="*/ 400050 w 809625"/>
              <a:gd name="connsiteY5" fmla="*/ 133350 h 809625"/>
              <a:gd name="connsiteX6" fmla="*/ 352425 w 809625"/>
              <a:gd name="connsiteY6" fmla="*/ 28575 h 809625"/>
              <a:gd name="connsiteX7" fmla="*/ 200025 w 809625"/>
              <a:gd name="connsiteY7" fmla="*/ 104775 h 809625"/>
              <a:gd name="connsiteX8" fmla="*/ 123825 w 809625"/>
              <a:gd name="connsiteY8" fmla="*/ 47625 h 809625"/>
              <a:gd name="connsiteX9" fmla="*/ 76200 w 809625"/>
              <a:gd name="connsiteY9" fmla="*/ 19050 h 809625"/>
              <a:gd name="connsiteX10" fmla="*/ 0 w 809625"/>
              <a:gd name="connsiteY10" fmla="*/ 9525 h 809625"/>
              <a:gd name="connsiteX11" fmla="*/ 9525 w 809625"/>
              <a:gd name="connsiteY11" fmla="*/ 809625 h 809625"/>
              <a:gd name="connsiteX0" fmla="*/ 9525 w 831488"/>
              <a:gd name="connsiteY0" fmla="*/ 800100 h 800100"/>
              <a:gd name="connsiteX1" fmla="*/ 800100 w 831488"/>
              <a:gd name="connsiteY1" fmla="*/ 790575 h 800100"/>
              <a:gd name="connsiteX2" fmla="*/ 831488 w 831488"/>
              <a:gd name="connsiteY2" fmla="*/ 138094 h 800100"/>
              <a:gd name="connsiteX3" fmla="*/ 723900 w 831488"/>
              <a:gd name="connsiteY3" fmla="*/ 47625 h 800100"/>
              <a:gd name="connsiteX4" fmla="*/ 571500 w 831488"/>
              <a:gd name="connsiteY4" fmla="*/ 38100 h 800100"/>
              <a:gd name="connsiteX5" fmla="*/ 400050 w 831488"/>
              <a:gd name="connsiteY5" fmla="*/ 123825 h 800100"/>
              <a:gd name="connsiteX6" fmla="*/ 352425 w 831488"/>
              <a:gd name="connsiteY6" fmla="*/ 19050 h 800100"/>
              <a:gd name="connsiteX7" fmla="*/ 200025 w 831488"/>
              <a:gd name="connsiteY7" fmla="*/ 95250 h 800100"/>
              <a:gd name="connsiteX8" fmla="*/ 123825 w 831488"/>
              <a:gd name="connsiteY8" fmla="*/ 38100 h 800100"/>
              <a:gd name="connsiteX9" fmla="*/ 76200 w 831488"/>
              <a:gd name="connsiteY9" fmla="*/ 9525 h 800100"/>
              <a:gd name="connsiteX10" fmla="*/ 0 w 831488"/>
              <a:gd name="connsiteY10" fmla="*/ 0 h 800100"/>
              <a:gd name="connsiteX11" fmla="*/ 9525 w 831488"/>
              <a:gd name="connsiteY11" fmla="*/ 800100 h 800100"/>
              <a:gd name="connsiteX0" fmla="*/ 9525 w 831488"/>
              <a:gd name="connsiteY0" fmla="*/ 800100 h 800100"/>
              <a:gd name="connsiteX1" fmla="*/ 800100 w 831488"/>
              <a:gd name="connsiteY1" fmla="*/ 790575 h 800100"/>
              <a:gd name="connsiteX2" fmla="*/ 831488 w 831488"/>
              <a:gd name="connsiteY2" fmla="*/ 138094 h 800100"/>
              <a:gd name="connsiteX3" fmla="*/ 723900 w 831488"/>
              <a:gd name="connsiteY3" fmla="*/ 47625 h 800100"/>
              <a:gd name="connsiteX4" fmla="*/ 571500 w 831488"/>
              <a:gd name="connsiteY4" fmla="*/ 174364 h 800100"/>
              <a:gd name="connsiteX5" fmla="*/ 400050 w 831488"/>
              <a:gd name="connsiteY5" fmla="*/ 123825 h 800100"/>
              <a:gd name="connsiteX6" fmla="*/ 352425 w 831488"/>
              <a:gd name="connsiteY6" fmla="*/ 19050 h 800100"/>
              <a:gd name="connsiteX7" fmla="*/ 200025 w 831488"/>
              <a:gd name="connsiteY7" fmla="*/ 95250 h 800100"/>
              <a:gd name="connsiteX8" fmla="*/ 123825 w 831488"/>
              <a:gd name="connsiteY8" fmla="*/ 38100 h 800100"/>
              <a:gd name="connsiteX9" fmla="*/ 76200 w 831488"/>
              <a:gd name="connsiteY9" fmla="*/ 9525 h 800100"/>
              <a:gd name="connsiteX10" fmla="*/ 0 w 831488"/>
              <a:gd name="connsiteY10" fmla="*/ 0 h 800100"/>
              <a:gd name="connsiteX11" fmla="*/ 9525 w 831488"/>
              <a:gd name="connsiteY11" fmla="*/ 800100 h 800100"/>
              <a:gd name="connsiteX0" fmla="*/ 9525 w 831488"/>
              <a:gd name="connsiteY0" fmla="*/ 800100 h 800100"/>
              <a:gd name="connsiteX1" fmla="*/ 800100 w 831488"/>
              <a:gd name="connsiteY1" fmla="*/ 790575 h 800100"/>
              <a:gd name="connsiteX2" fmla="*/ 831488 w 831488"/>
              <a:gd name="connsiteY2" fmla="*/ 138094 h 800100"/>
              <a:gd name="connsiteX3" fmla="*/ 723900 w 831488"/>
              <a:gd name="connsiteY3" fmla="*/ 47625 h 800100"/>
              <a:gd name="connsiteX4" fmla="*/ 571500 w 831488"/>
              <a:gd name="connsiteY4" fmla="*/ 174364 h 800100"/>
              <a:gd name="connsiteX5" fmla="*/ 400050 w 831488"/>
              <a:gd name="connsiteY5" fmla="*/ 123825 h 800100"/>
              <a:gd name="connsiteX6" fmla="*/ 330562 w 831488"/>
              <a:gd name="connsiteY6" fmla="*/ 166668 h 800100"/>
              <a:gd name="connsiteX7" fmla="*/ 200025 w 831488"/>
              <a:gd name="connsiteY7" fmla="*/ 95250 h 800100"/>
              <a:gd name="connsiteX8" fmla="*/ 123825 w 831488"/>
              <a:gd name="connsiteY8" fmla="*/ 38100 h 800100"/>
              <a:gd name="connsiteX9" fmla="*/ 76200 w 831488"/>
              <a:gd name="connsiteY9" fmla="*/ 9525 h 800100"/>
              <a:gd name="connsiteX10" fmla="*/ 0 w 831488"/>
              <a:gd name="connsiteY10" fmla="*/ 0 h 800100"/>
              <a:gd name="connsiteX11" fmla="*/ 9525 w 831488"/>
              <a:gd name="connsiteY11" fmla="*/ 800100 h 800100"/>
              <a:gd name="connsiteX0" fmla="*/ 9525 w 831488"/>
              <a:gd name="connsiteY0" fmla="*/ 800100 h 800100"/>
              <a:gd name="connsiteX1" fmla="*/ 800100 w 831488"/>
              <a:gd name="connsiteY1" fmla="*/ 790575 h 800100"/>
              <a:gd name="connsiteX2" fmla="*/ 831488 w 831488"/>
              <a:gd name="connsiteY2" fmla="*/ 138094 h 800100"/>
              <a:gd name="connsiteX3" fmla="*/ 723900 w 831488"/>
              <a:gd name="connsiteY3" fmla="*/ 47625 h 800100"/>
              <a:gd name="connsiteX4" fmla="*/ 571500 w 831488"/>
              <a:gd name="connsiteY4" fmla="*/ 174364 h 800100"/>
              <a:gd name="connsiteX5" fmla="*/ 400050 w 831488"/>
              <a:gd name="connsiteY5" fmla="*/ 123825 h 800100"/>
              <a:gd name="connsiteX6" fmla="*/ 330562 w 831488"/>
              <a:gd name="connsiteY6" fmla="*/ 166668 h 800100"/>
              <a:gd name="connsiteX7" fmla="*/ 200025 w 831488"/>
              <a:gd name="connsiteY7" fmla="*/ 95250 h 800100"/>
              <a:gd name="connsiteX8" fmla="*/ 123825 w 831488"/>
              <a:gd name="connsiteY8" fmla="*/ 38100 h 800100"/>
              <a:gd name="connsiteX9" fmla="*/ 76200 w 831488"/>
              <a:gd name="connsiteY9" fmla="*/ 123078 h 800100"/>
              <a:gd name="connsiteX10" fmla="*/ 0 w 831488"/>
              <a:gd name="connsiteY10" fmla="*/ 0 h 800100"/>
              <a:gd name="connsiteX11" fmla="*/ 9525 w 831488"/>
              <a:gd name="connsiteY11" fmla="*/ 800100 h 800100"/>
              <a:gd name="connsiteX0" fmla="*/ 9525 w 802338"/>
              <a:gd name="connsiteY0" fmla="*/ 800100 h 800100"/>
              <a:gd name="connsiteX1" fmla="*/ 800100 w 802338"/>
              <a:gd name="connsiteY1" fmla="*/ 790575 h 800100"/>
              <a:gd name="connsiteX2" fmla="*/ 802338 w 802338"/>
              <a:gd name="connsiteY2" fmla="*/ 138094 h 800100"/>
              <a:gd name="connsiteX3" fmla="*/ 723900 w 802338"/>
              <a:gd name="connsiteY3" fmla="*/ 47625 h 800100"/>
              <a:gd name="connsiteX4" fmla="*/ 571500 w 802338"/>
              <a:gd name="connsiteY4" fmla="*/ 174364 h 800100"/>
              <a:gd name="connsiteX5" fmla="*/ 400050 w 802338"/>
              <a:gd name="connsiteY5" fmla="*/ 123825 h 800100"/>
              <a:gd name="connsiteX6" fmla="*/ 330562 w 802338"/>
              <a:gd name="connsiteY6" fmla="*/ 166668 h 800100"/>
              <a:gd name="connsiteX7" fmla="*/ 200025 w 802338"/>
              <a:gd name="connsiteY7" fmla="*/ 95250 h 800100"/>
              <a:gd name="connsiteX8" fmla="*/ 123825 w 802338"/>
              <a:gd name="connsiteY8" fmla="*/ 38100 h 800100"/>
              <a:gd name="connsiteX9" fmla="*/ 76200 w 802338"/>
              <a:gd name="connsiteY9" fmla="*/ 123078 h 800100"/>
              <a:gd name="connsiteX10" fmla="*/ 0 w 802338"/>
              <a:gd name="connsiteY10" fmla="*/ 0 h 800100"/>
              <a:gd name="connsiteX11" fmla="*/ 9525 w 802338"/>
              <a:gd name="connsiteY11" fmla="*/ 80010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02338" h="800100">
                <a:moveTo>
                  <a:pt x="9525" y="800100"/>
                </a:moveTo>
                <a:lnTo>
                  <a:pt x="800100" y="790575"/>
                </a:lnTo>
                <a:lnTo>
                  <a:pt x="802338" y="138094"/>
                </a:lnTo>
                <a:lnTo>
                  <a:pt x="723900" y="47625"/>
                </a:lnTo>
                <a:lnTo>
                  <a:pt x="571500" y="174364"/>
                </a:lnTo>
                <a:lnTo>
                  <a:pt x="400050" y="123825"/>
                </a:lnTo>
                <a:lnTo>
                  <a:pt x="330562" y="166668"/>
                </a:lnTo>
                <a:lnTo>
                  <a:pt x="200025" y="95250"/>
                </a:lnTo>
                <a:lnTo>
                  <a:pt x="123825" y="38100"/>
                </a:lnTo>
                <a:lnTo>
                  <a:pt x="76200" y="123078"/>
                </a:lnTo>
                <a:lnTo>
                  <a:pt x="0" y="0"/>
                </a:lnTo>
                <a:lnTo>
                  <a:pt x="9525" y="800100"/>
                </a:lnTo>
                <a:close/>
              </a:path>
            </a:pathLst>
          </a:custGeom>
          <a:gradFill>
            <a:gsLst>
              <a:gs pos="0">
                <a:srgbClr val="00B0F0">
                  <a:alpha val="39000"/>
                </a:srgbClr>
              </a:gs>
              <a:gs pos="0">
                <a:schemeClr val="accent2">
                  <a:satMod val="110000"/>
                  <a:lumMod val="100000"/>
                  <a:shade val="100000"/>
                </a:schemeClr>
              </a:gs>
              <a:gs pos="60000">
                <a:schemeClr val="accent1">
                  <a:lumMod val="75000"/>
                </a:schemeClr>
              </a:gs>
            </a:gsLst>
            <a:lin ang="5400000" scaled="0"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Serbest Form 53"/>
          <p:cNvSpPr/>
          <p:nvPr/>
        </p:nvSpPr>
        <p:spPr>
          <a:xfrm>
            <a:off x="7639050" y="4676775"/>
            <a:ext cx="2038350" cy="1019175"/>
          </a:xfrm>
          <a:custGeom>
            <a:avLst/>
            <a:gdLst>
              <a:gd name="connsiteX0" fmla="*/ 9525 w 2038350"/>
              <a:gd name="connsiteY0" fmla="*/ 0 h 1019175"/>
              <a:gd name="connsiteX1" fmla="*/ 0 w 2038350"/>
              <a:gd name="connsiteY1" fmla="*/ 695325 h 1019175"/>
              <a:gd name="connsiteX2" fmla="*/ 1047750 w 2038350"/>
              <a:gd name="connsiteY2" fmla="*/ 1019175 h 1019175"/>
              <a:gd name="connsiteX3" fmla="*/ 1152525 w 2038350"/>
              <a:gd name="connsiteY3" fmla="*/ 952500 h 1019175"/>
              <a:gd name="connsiteX4" fmla="*/ 2028825 w 2038350"/>
              <a:gd name="connsiteY4" fmla="*/ 676275 h 1019175"/>
              <a:gd name="connsiteX5" fmla="*/ 2038350 w 2038350"/>
              <a:gd name="connsiteY5" fmla="*/ 9525 h 1019175"/>
              <a:gd name="connsiteX6" fmla="*/ 1885950 w 2038350"/>
              <a:gd name="connsiteY6" fmla="*/ 0 h 1019175"/>
              <a:gd name="connsiteX7" fmla="*/ 1790700 w 2038350"/>
              <a:gd name="connsiteY7" fmla="*/ 47625 h 1019175"/>
              <a:gd name="connsiteX8" fmla="*/ 1647825 w 2038350"/>
              <a:gd name="connsiteY8" fmla="*/ 28575 h 1019175"/>
              <a:gd name="connsiteX9" fmla="*/ 1438275 w 2038350"/>
              <a:gd name="connsiteY9" fmla="*/ 57150 h 1019175"/>
              <a:gd name="connsiteX10" fmla="*/ 1371600 w 2038350"/>
              <a:gd name="connsiteY10" fmla="*/ 19050 h 1019175"/>
              <a:gd name="connsiteX11" fmla="*/ 1171575 w 2038350"/>
              <a:gd name="connsiteY11" fmla="*/ 19050 h 1019175"/>
              <a:gd name="connsiteX12" fmla="*/ 1085850 w 2038350"/>
              <a:gd name="connsiteY12" fmla="*/ 85725 h 1019175"/>
              <a:gd name="connsiteX13" fmla="*/ 895350 w 2038350"/>
              <a:gd name="connsiteY13" fmla="*/ 28575 h 1019175"/>
              <a:gd name="connsiteX14" fmla="*/ 714375 w 2038350"/>
              <a:gd name="connsiteY14" fmla="*/ 66675 h 1019175"/>
              <a:gd name="connsiteX15" fmla="*/ 619125 w 2038350"/>
              <a:gd name="connsiteY15" fmla="*/ 28575 h 1019175"/>
              <a:gd name="connsiteX16" fmla="*/ 438150 w 2038350"/>
              <a:gd name="connsiteY16" fmla="*/ 57150 h 1019175"/>
              <a:gd name="connsiteX17" fmla="*/ 276225 w 2038350"/>
              <a:gd name="connsiteY17" fmla="*/ 66675 h 1019175"/>
              <a:gd name="connsiteX18" fmla="*/ 180975 w 2038350"/>
              <a:gd name="connsiteY18" fmla="*/ 38100 h 1019175"/>
              <a:gd name="connsiteX19" fmla="*/ 133350 w 2038350"/>
              <a:gd name="connsiteY19" fmla="*/ 0 h 1019175"/>
              <a:gd name="connsiteX20" fmla="*/ 9525 w 2038350"/>
              <a:gd name="connsiteY20" fmla="*/ 0 h 101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038350" h="1019175">
                <a:moveTo>
                  <a:pt x="9525" y="0"/>
                </a:moveTo>
                <a:lnTo>
                  <a:pt x="0" y="695325"/>
                </a:lnTo>
                <a:lnTo>
                  <a:pt x="1047750" y="1019175"/>
                </a:lnTo>
                <a:lnTo>
                  <a:pt x="1152525" y="952500"/>
                </a:lnTo>
                <a:lnTo>
                  <a:pt x="2028825" y="676275"/>
                </a:lnTo>
                <a:lnTo>
                  <a:pt x="2038350" y="9525"/>
                </a:lnTo>
                <a:lnTo>
                  <a:pt x="1885950" y="0"/>
                </a:lnTo>
                <a:lnTo>
                  <a:pt x="1790700" y="47625"/>
                </a:lnTo>
                <a:lnTo>
                  <a:pt x="1647825" y="28575"/>
                </a:lnTo>
                <a:lnTo>
                  <a:pt x="1438275" y="57150"/>
                </a:lnTo>
                <a:lnTo>
                  <a:pt x="1371600" y="19050"/>
                </a:lnTo>
                <a:lnTo>
                  <a:pt x="1171575" y="19050"/>
                </a:lnTo>
                <a:lnTo>
                  <a:pt x="1085850" y="85725"/>
                </a:lnTo>
                <a:lnTo>
                  <a:pt x="895350" y="28575"/>
                </a:lnTo>
                <a:lnTo>
                  <a:pt x="714375" y="66675"/>
                </a:lnTo>
                <a:lnTo>
                  <a:pt x="619125" y="28575"/>
                </a:lnTo>
                <a:lnTo>
                  <a:pt x="438150" y="57150"/>
                </a:lnTo>
                <a:lnTo>
                  <a:pt x="276225" y="66675"/>
                </a:lnTo>
                <a:lnTo>
                  <a:pt x="180975" y="38100"/>
                </a:lnTo>
                <a:lnTo>
                  <a:pt x="133350" y="0"/>
                </a:lnTo>
                <a:lnTo>
                  <a:pt x="9525" y="0"/>
                </a:lnTo>
                <a:close/>
              </a:path>
            </a:pathLst>
          </a:custGeom>
          <a:solidFill>
            <a:srgbClr val="00FF00">
              <a:alpha val="23000"/>
            </a:srgbClr>
          </a:solidFill>
          <a:ln>
            <a:solidFill>
              <a:srgbClr val="00FF00">
                <a:alpha val="2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Oval 60"/>
          <p:cNvSpPr/>
          <p:nvPr/>
        </p:nvSpPr>
        <p:spPr>
          <a:xfrm>
            <a:off x="9302212" y="4680015"/>
            <a:ext cx="108000" cy="108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2" name="Oval 141"/>
          <p:cNvSpPr/>
          <p:nvPr/>
        </p:nvSpPr>
        <p:spPr>
          <a:xfrm>
            <a:off x="6692013" y="4584973"/>
            <a:ext cx="108000" cy="108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3" name="Metin kutusu 142"/>
          <p:cNvSpPr txBox="1"/>
          <p:nvPr/>
        </p:nvSpPr>
        <p:spPr>
          <a:xfrm>
            <a:off x="2785150" y="2057298"/>
            <a:ext cx="1219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3</a:t>
            </a:r>
            <a:r>
              <a:rPr lang="tr-TR" sz="1400" dirty="0"/>
              <a:t>5</a:t>
            </a:r>
            <a:r>
              <a:rPr lang="tr-TR" sz="1400" dirty="0" smtClean="0"/>
              <a:t> </a:t>
            </a:r>
            <a:r>
              <a:rPr lang="tr-TR" sz="1400" dirty="0" smtClean="0"/>
              <a:t>gr/m</a:t>
            </a:r>
            <a:r>
              <a:rPr lang="tr-TR" sz="1400" baseline="30000" dirty="0" smtClean="0"/>
              <a:t>3</a:t>
            </a:r>
            <a:endParaRPr lang="tr-TR" sz="1400" baseline="30000" dirty="0"/>
          </a:p>
        </p:txBody>
      </p:sp>
      <p:sp>
        <p:nvSpPr>
          <p:cNvPr id="144" name="Metin kutusu 143"/>
          <p:cNvSpPr txBox="1"/>
          <p:nvPr/>
        </p:nvSpPr>
        <p:spPr>
          <a:xfrm>
            <a:off x="5481873" y="3411597"/>
            <a:ext cx="12190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1 gr/m</a:t>
            </a:r>
            <a:r>
              <a:rPr lang="tr-TR" sz="1400" baseline="30000" dirty="0" smtClean="0"/>
              <a:t>3</a:t>
            </a:r>
            <a:endParaRPr lang="tr-TR" sz="1400" baseline="30000" dirty="0"/>
          </a:p>
        </p:txBody>
      </p:sp>
      <p:sp>
        <p:nvSpPr>
          <p:cNvPr id="145" name="Oval 144"/>
          <p:cNvSpPr/>
          <p:nvPr/>
        </p:nvSpPr>
        <p:spPr>
          <a:xfrm>
            <a:off x="9288937" y="4553268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6" name="Oval 145"/>
          <p:cNvSpPr/>
          <p:nvPr/>
        </p:nvSpPr>
        <p:spPr>
          <a:xfrm>
            <a:off x="6685738" y="4489658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7" name="Metin kutusu 146"/>
          <p:cNvSpPr txBox="1"/>
          <p:nvPr/>
        </p:nvSpPr>
        <p:spPr>
          <a:xfrm>
            <a:off x="460442" y="282388"/>
            <a:ext cx="1938884" cy="369332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CS-I DURUMU</a:t>
            </a:r>
            <a:endParaRPr lang="tr-TR" dirty="0"/>
          </a:p>
        </p:txBody>
      </p:sp>
      <p:sp>
        <p:nvSpPr>
          <p:cNvPr id="185" name="Metin kutusu 184"/>
          <p:cNvSpPr txBox="1"/>
          <p:nvPr/>
        </p:nvSpPr>
        <p:spPr>
          <a:xfrm>
            <a:off x="7544010" y="2059925"/>
            <a:ext cx="1106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smtClean="0"/>
              <a:t>polimer</a:t>
            </a:r>
            <a:endParaRPr lang="tr-TR" sz="1400" dirty="0"/>
          </a:p>
        </p:txBody>
      </p:sp>
      <p:cxnSp>
        <p:nvCxnSpPr>
          <p:cNvPr id="206" name="Düz Ok Bağlayıcısı 205"/>
          <p:cNvCxnSpPr/>
          <p:nvPr/>
        </p:nvCxnSpPr>
        <p:spPr>
          <a:xfrm flipV="1">
            <a:off x="9199757" y="25404"/>
            <a:ext cx="0" cy="1364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7" name="Düz Ok Bağlayıcısı 206"/>
          <p:cNvCxnSpPr/>
          <p:nvPr/>
        </p:nvCxnSpPr>
        <p:spPr>
          <a:xfrm>
            <a:off x="9210091" y="1391357"/>
            <a:ext cx="275792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8" name="Metin kutusu 207"/>
          <p:cNvSpPr txBox="1"/>
          <p:nvPr/>
        </p:nvSpPr>
        <p:spPr>
          <a:xfrm>
            <a:off x="9066966" y="1300938"/>
            <a:ext cx="280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0</a:t>
            </a:r>
            <a:endParaRPr lang="tr-TR" sz="1400" dirty="0"/>
          </a:p>
        </p:txBody>
      </p:sp>
      <p:sp>
        <p:nvSpPr>
          <p:cNvPr id="209" name="Metin kutusu 208"/>
          <p:cNvSpPr txBox="1"/>
          <p:nvPr/>
        </p:nvSpPr>
        <p:spPr>
          <a:xfrm>
            <a:off x="8891847" y="1085848"/>
            <a:ext cx="280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1</a:t>
            </a:r>
            <a:endParaRPr lang="tr-TR" sz="1400" dirty="0"/>
          </a:p>
        </p:txBody>
      </p:sp>
      <p:sp>
        <p:nvSpPr>
          <p:cNvPr id="210" name="Metin kutusu 209"/>
          <p:cNvSpPr txBox="1"/>
          <p:nvPr/>
        </p:nvSpPr>
        <p:spPr>
          <a:xfrm>
            <a:off x="8826750" y="914487"/>
            <a:ext cx="3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10</a:t>
            </a:r>
            <a:endParaRPr lang="tr-TR" sz="1400" dirty="0"/>
          </a:p>
        </p:txBody>
      </p:sp>
      <p:sp>
        <p:nvSpPr>
          <p:cNvPr id="211" name="Metin kutusu 210"/>
          <p:cNvSpPr txBox="1"/>
          <p:nvPr/>
        </p:nvSpPr>
        <p:spPr>
          <a:xfrm>
            <a:off x="8826750" y="448153"/>
            <a:ext cx="39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50</a:t>
            </a:r>
            <a:endParaRPr lang="tr-TR" sz="1400" dirty="0"/>
          </a:p>
        </p:txBody>
      </p:sp>
      <p:sp>
        <p:nvSpPr>
          <p:cNvPr id="212" name="Metin kutusu 211"/>
          <p:cNvSpPr txBox="1"/>
          <p:nvPr/>
        </p:nvSpPr>
        <p:spPr>
          <a:xfrm>
            <a:off x="8813247" y="173484"/>
            <a:ext cx="5746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60</a:t>
            </a:r>
            <a:endParaRPr lang="tr-TR" sz="1400" dirty="0"/>
          </a:p>
        </p:txBody>
      </p:sp>
      <p:sp>
        <p:nvSpPr>
          <p:cNvPr id="213" name="Oval 212"/>
          <p:cNvSpPr/>
          <p:nvPr/>
        </p:nvSpPr>
        <p:spPr>
          <a:xfrm>
            <a:off x="9222750" y="691711"/>
            <a:ext cx="72000" cy="7200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+</a:t>
            </a:r>
            <a:endParaRPr lang="tr-TR" dirty="0"/>
          </a:p>
        </p:txBody>
      </p:sp>
      <p:sp>
        <p:nvSpPr>
          <p:cNvPr id="214" name="Oval 213"/>
          <p:cNvSpPr/>
          <p:nvPr/>
        </p:nvSpPr>
        <p:spPr>
          <a:xfrm>
            <a:off x="9216937" y="1195932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215" name="Metin kutusu 214"/>
          <p:cNvSpPr txBox="1"/>
          <p:nvPr/>
        </p:nvSpPr>
        <p:spPr>
          <a:xfrm>
            <a:off x="7850330" y="529454"/>
            <a:ext cx="1106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err="1" smtClean="0"/>
              <a:t>koagülant</a:t>
            </a:r>
            <a:endParaRPr lang="tr-TR" sz="1400" dirty="0"/>
          </a:p>
        </p:txBody>
      </p:sp>
      <p:sp>
        <p:nvSpPr>
          <p:cNvPr id="216" name="Metin kutusu 215"/>
          <p:cNvSpPr txBox="1"/>
          <p:nvPr/>
        </p:nvSpPr>
        <p:spPr>
          <a:xfrm>
            <a:off x="8007736" y="1144850"/>
            <a:ext cx="11065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smtClean="0"/>
              <a:t>polimer</a:t>
            </a:r>
            <a:endParaRPr lang="tr-TR" sz="1400" dirty="0"/>
          </a:p>
        </p:txBody>
      </p:sp>
      <p:sp>
        <p:nvSpPr>
          <p:cNvPr id="217" name="Metin kutusu 216"/>
          <p:cNvSpPr txBox="1"/>
          <p:nvPr/>
        </p:nvSpPr>
        <p:spPr>
          <a:xfrm>
            <a:off x="9374851" y="1319975"/>
            <a:ext cx="3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10</a:t>
            </a:r>
            <a:endParaRPr lang="tr-TR" sz="1400" dirty="0"/>
          </a:p>
        </p:txBody>
      </p:sp>
      <p:sp>
        <p:nvSpPr>
          <p:cNvPr id="218" name="Metin kutusu 217"/>
          <p:cNvSpPr txBox="1"/>
          <p:nvPr/>
        </p:nvSpPr>
        <p:spPr>
          <a:xfrm>
            <a:off x="9938762" y="1319975"/>
            <a:ext cx="3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20</a:t>
            </a:r>
            <a:endParaRPr lang="tr-TR" sz="1400" dirty="0"/>
          </a:p>
        </p:txBody>
      </p:sp>
      <p:sp>
        <p:nvSpPr>
          <p:cNvPr id="219" name="Metin kutusu 218"/>
          <p:cNvSpPr txBox="1"/>
          <p:nvPr/>
        </p:nvSpPr>
        <p:spPr>
          <a:xfrm>
            <a:off x="10615539" y="1307333"/>
            <a:ext cx="3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30</a:t>
            </a:r>
            <a:endParaRPr lang="tr-TR" sz="1400" dirty="0"/>
          </a:p>
        </p:txBody>
      </p:sp>
      <p:sp>
        <p:nvSpPr>
          <p:cNvPr id="220" name="Metin kutusu 219"/>
          <p:cNvSpPr txBox="1"/>
          <p:nvPr/>
        </p:nvSpPr>
        <p:spPr>
          <a:xfrm>
            <a:off x="11292316" y="1307333"/>
            <a:ext cx="39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40</a:t>
            </a:r>
            <a:endParaRPr lang="tr-TR" sz="1400" dirty="0"/>
          </a:p>
        </p:txBody>
      </p:sp>
      <p:sp>
        <p:nvSpPr>
          <p:cNvPr id="221" name="Metin kutusu 220"/>
          <p:cNvSpPr txBox="1"/>
          <p:nvPr/>
        </p:nvSpPr>
        <p:spPr>
          <a:xfrm>
            <a:off x="11719405" y="1389671"/>
            <a:ext cx="2809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t</a:t>
            </a:r>
            <a:endParaRPr lang="tr-TR" sz="1400" dirty="0"/>
          </a:p>
        </p:txBody>
      </p:sp>
      <p:sp>
        <p:nvSpPr>
          <p:cNvPr id="222" name="Metin kutusu 221"/>
          <p:cNvSpPr txBox="1"/>
          <p:nvPr/>
        </p:nvSpPr>
        <p:spPr>
          <a:xfrm>
            <a:off x="9266034" y="11862"/>
            <a:ext cx="822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/>
              <a:t>g</a:t>
            </a:r>
            <a:r>
              <a:rPr lang="tr-TR" sz="1400" dirty="0" smtClean="0"/>
              <a:t>r/m</a:t>
            </a:r>
            <a:r>
              <a:rPr lang="tr-TR" sz="1400" baseline="30000" dirty="0" smtClean="0"/>
              <a:t>3</a:t>
            </a:r>
            <a:endParaRPr lang="tr-TR" sz="1400" baseline="30000" dirty="0"/>
          </a:p>
        </p:txBody>
      </p:sp>
      <p:sp>
        <p:nvSpPr>
          <p:cNvPr id="223" name="Oval 222"/>
          <p:cNvSpPr/>
          <p:nvPr/>
        </p:nvSpPr>
        <p:spPr>
          <a:xfrm>
            <a:off x="9346600" y="691711"/>
            <a:ext cx="72000" cy="7200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+</a:t>
            </a:r>
            <a:endParaRPr lang="tr-TR" dirty="0"/>
          </a:p>
        </p:txBody>
      </p:sp>
      <p:sp>
        <p:nvSpPr>
          <p:cNvPr id="224" name="Oval 223"/>
          <p:cNvSpPr/>
          <p:nvPr/>
        </p:nvSpPr>
        <p:spPr>
          <a:xfrm>
            <a:off x="9330924" y="1195932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226" name="Oval 225"/>
          <p:cNvSpPr/>
          <p:nvPr/>
        </p:nvSpPr>
        <p:spPr>
          <a:xfrm>
            <a:off x="9437750" y="1195932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228" name="Oval 227"/>
          <p:cNvSpPr/>
          <p:nvPr/>
        </p:nvSpPr>
        <p:spPr>
          <a:xfrm>
            <a:off x="9552509" y="1195932"/>
            <a:ext cx="72000" cy="72000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-</a:t>
            </a:r>
            <a:endParaRPr lang="tr-TR" dirty="0"/>
          </a:p>
        </p:txBody>
      </p:sp>
      <p:sp>
        <p:nvSpPr>
          <p:cNvPr id="229" name="Oval 228"/>
          <p:cNvSpPr/>
          <p:nvPr/>
        </p:nvSpPr>
        <p:spPr>
          <a:xfrm>
            <a:off x="9466470" y="692868"/>
            <a:ext cx="72000" cy="7200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+</a:t>
            </a:r>
            <a:endParaRPr lang="tr-TR" dirty="0"/>
          </a:p>
        </p:txBody>
      </p:sp>
      <p:sp>
        <p:nvSpPr>
          <p:cNvPr id="230" name="Oval 229"/>
          <p:cNvSpPr/>
          <p:nvPr/>
        </p:nvSpPr>
        <p:spPr>
          <a:xfrm>
            <a:off x="9584852" y="695103"/>
            <a:ext cx="72000" cy="72000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+</a:t>
            </a:r>
            <a:endParaRPr lang="tr-TR" dirty="0"/>
          </a:p>
        </p:txBody>
      </p:sp>
      <p:cxnSp>
        <p:nvCxnSpPr>
          <p:cNvPr id="233" name="Düz Bağlayıcı 232"/>
          <p:cNvCxnSpPr/>
          <p:nvPr/>
        </p:nvCxnSpPr>
        <p:spPr>
          <a:xfrm>
            <a:off x="9210091" y="691711"/>
            <a:ext cx="2759733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" name="Düz Bağlayıcı 233"/>
          <p:cNvCxnSpPr/>
          <p:nvPr/>
        </p:nvCxnSpPr>
        <p:spPr>
          <a:xfrm>
            <a:off x="9205186" y="1253170"/>
            <a:ext cx="2759733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Düz Bağlayıcı 234"/>
          <p:cNvCxnSpPr/>
          <p:nvPr/>
        </p:nvCxnSpPr>
        <p:spPr>
          <a:xfrm>
            <a:off x="9210091" y="896548"/>
            <a:ext cx="2759733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Düz Bağlayıcı 236"/>
          <p:cNvCxnSpPr/>
          <p:nvPr/>
        </p:nvCxnSpPr>
        <p:spPr>
          <a:xfrm>
            <a:off x="9199757" y="468202"/>
            <a:ext cx="2759733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Düz Bağlayıcı 237"/>
          <p:cNvCxnSpPr/>
          <p:nvPr/>
        </p:nvCxnSpPr>
        <p:spPr>
          <a:xfrm>
            <a:off x="9207460" y="1010848"/>
            <a:ext cx="2759733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Düz Bağlayıcı 238"/>
          <p:cNvCxnSpPr/>
          <p:nvPr/>
        </p:nvCxnSpPr>
        <p:spPr>
          <a:xfrm>
            <a:off x="9197126" y="582502"/>
            <a:ext cx="2759733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Düz Bağlayıcı 239"/>
          <p:cNvCxnSpPr/>
          <p:nvPr/>
        </p:nvCxnSpPr>
        <p:spPr>
          <a:xfrm>
            <a:off x="9197126" y="801298"/>
            <a:ext cx="2759733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Düz Bağlayıcı 240"/>
          <p:cNvCxnSpPr/>
          <p:nvPr/>
        </p:nvCxnSpPr>
        <p:spPr>
          <a:xfrm>
            <a:off x="9197126" y="1144850"/>
            <a:ext cx="2759733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Düz Ok Bağlayıcısı 2"/>
          <p:cNvCxnSpPr/>
          <p:nvPr/>
        </p:nvCxnSpPr>
        <p:spPr>
          <a:xfrm>
            <a:off x="8762683" y="376201"/>
            <a:ext cx="647529" cy="206301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Metin kutusu 154"/>
          <p:cNvSpPr txBox="1"/>
          <p:nvPr/>
        </p:nvSpPr>
        <p:spPr>
          <a:xfrm>
            <a:off x="8826750" y="645827"/>
            <a:ext cx="39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35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173878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0.00023 L 0.04948 0.00162 L 0.05026 -0.12477 L 0.18932 -0.12477 L 0.1901 0.21134 " pathEditMode="relative" ptsTypes="AAAAA">
                                      <p:cBhvr>
                                        <p:cTn id="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0.03828 1.48148E-6 L 0.03828 0.15416 " pathEditMode="relative" ptsTypes="AAA">
                                      <p:cBhvr>
                                        <p:cTn id="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21" presetClass="entr" presetSubtype="1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accel="50000" decel="50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1.11111E-6 L 0.03906 1.11111E-6 L 0.03906 0.15417 " pathEditMode="relative" rAng="0" ptsTypes="AAA">
                                      <p:cBhvr>
                                        <p:cTn id="31" dur="5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4" y="770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5 0.00046 L 0.02122 -0.00093 L 0.02044 0.07824 L 0.11654 0.07824 L 0.13138 0.08935 L 0.14935 0.09352 L 0.16185 0.07407 L 0.17747 0.01296 L 0.2056 0.01713 L 0.31107 0.01574 " pathEditMode="relative" ptsTypes="AAAAAAAAAA">
                                      <p:cBhvr>
                                        <p:cTn id="33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4" presetClass="entr" presetSubtype="1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10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10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repeatCount="indefinite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10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9 -0.01088 L 0.00039 -0.21273 L -0.0569 -0.21435 L -0.0569 -0.41991 L -0.34961 -0.41991 L -0.34857 -0.51065 L -0.39232 -0.5088 L -0.39232 -0.4162 L -0.54545 -0.4162 L -0.54753 -0.24398 " pathEditMode="relative" ptsTypes="AAAAAAAAAA">
                                      <p:cBhvr>
                                        <p:cTn id="47" dur="5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0416 -0.19075 L -0.15834 -0.1926 C -0.15808 -0.29329 -0.15769 -0.39399 -0.1573 -0.49445 L -0.17813 -0.49445 L -0.17917 -0.4 L -0.33334 -0.4 L -0.33334 -0.22593 " pathEditMode="relative" ptsTypes="AAAAAAAA">
                                      <p:cBhvr>
                                        <p:cTn id="49" dur="5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"/>
                                            </p:cond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10579 L 0.00638 -0.08241 L 0.19206 -0.08125 " pathEditMode="relative" rAng="0" ptsTypes="AAA">
                                      <p:cBhvr>
                                        <p:cTn id="51" dur="2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96" y="122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0.20677 3.7037E-7 L 0.20677 0.00023 " pathEditMode="relative" rAng="0" ptsTypes="AAA">
                                      <p:cBhvr>
                                        <p:cTn id="53" dur="5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L 0.20677 3.7037E-7 L 0.20677 0.00023 " pathEditMode="relative" rAng="0" ptsTypes="AAA">
                                      <p:cBhvr>
                                        <p:cTn id="55" dur="5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20677 3.7037E-7 L 0.20677 0.00023 " pathEditMode="relative" rAng="0" ptsTypes="AAA">
                                      <p:cBhvr>
                                        <p:cTn id="57" dur="5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39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0.00185 L -1.25E-6 -0.00162 L 0.0056 0.02153 L 0.16185 0.02268 " pathEditMode="relative" rAng="0" ptsTypes="AAAA">
                                      <p:cBhvr>
                                        <p:cTn id="59" dur="5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86" y="1227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0.00093 L 3.125E-6 -0.00069 L 0.0056 0.02245 L 0.16185 0.02361 " pathEditMode="relative" rAng="0" ptsTypes="AAAA">
                                      <p:cBhvr>
                                        <p:cTn id="61" dur="5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86" y="1227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48148E-6 L -2.5E-6 0.00023 L 0.0056 0.02338 L 0.16185 0.02454 " pathEditMode="relative" rAng="0" ptsTypes="AAAA">
                                      <p:cBhvr>
                                        <p:cTn id="63" dur="5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86" y="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2" animBg="1"/>
      <p:bldP spid="24" grpId="0" animBg="1"/>
      <p:bldP spid="25" grpId="0" animBg="1"/>
      <p:bldP spid="30" grpId="0" animBg="1"/>
      <p:bldP spid="119" grpId="0" animBg="1"/>
      <p:bldP spid="41" grpId="0" animBg="1"/>
      <p:bldP spid="120" grpId="0" animBg="1"/>
      <p:bldP spid="121" grpId="0" animBg="1"/>
      <p:bldP spid="122" grpId="0" animBg="1"/>
      <p:bldP spid="54" grpId="0" animBg="1"/>
      <p:bldP spid="145" grpId="0" animBg="1"/>
      <p:bldP spid="146" grpId="0" animBg="1"/>
      <p:bldP spid="214" grpId="0" animBg="1"/>
      <p:bldP spid="223" grpId="0" animBg="1"/>
      <p:bldP spid="224" grpId="0" animBg="1"/>
      <p:bldP spid="226" grpId="0" animBg="1"/>
      <p:bldP spid="228" grpId="0" animBg="1"/>
      <p:bldP spid="229" grpId="0" animBg="1"/>
      <p:bldP spid="2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Resim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651" y="-4527"/>
            <a:ext cx="10864899" cy="6698418"/>
          </a:xfrm>
          <a:prstGeom prst="rect">
            <a:avLst/>
          </a:prstGeom>
          <a:solidFill>
            <a:schemeClr val="bg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77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112</Words>
  <Application>Microsoft Office PowerPoint</Application>
  <PresentationFormat>Geniş ekran</PresentationFormat>
  <Paragraphs>81</Paragraphs>
  <Slides>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Century</vt:lpstr>
      <vt:lpstr>Office Teması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OZUNLU Cihangir</dc:creator>
  <cp:lastModifiedBy>OZUNLU Cihangir</cp:lastModifiedBy>
  <cp:revision>41</cp:revision>
  <dcterms:created xsi:type="dcterms:W3CDTF">2017-03-06T02:58:59Z</dcterms:created>
  <dcterms:modified xsi:type="dcterms:W3CDTF">2017-03-08T04:19:42Z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_NewReviewCycle">
    <vt:lpwstr/>
  </property>
</Properties>
</file>